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F1F5945-9971-4938-8BAE-4CA64F6119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F11FA2A-BDB0-418F-9F6A-B20B02413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3EAEEE7-104A-41BB-B2D1-5B010020E1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B27F31-E718-4D8A-BE23-6363D4183F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F1BDBE-B4AD-4573-BF16-67F8BC6B9B5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1FB7D65-0AB4-4801-9D3F-8D448C44105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33C9F1F-49E6-44AE-98E6-DDD7DC9F93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4A9799-5EA1-47BA-BF91-7F75F714B5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0086CA-6A18-48C7-A63D-407B0EBB44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B53A5-66FB-49F8-8DC7-863134216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3937B-8A2C-4F73-9AB7-1FB11960A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1611113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2023-12-31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造船行业2024年质量保障与制度改进</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行业现状及发展趋势</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质量保障体系建设与完善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生产工艺流程优化与提升</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供应链管理协同与整合</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企业文化塑造与员工素质提升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政策法规影响及应对策略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行业现状及发展趋势</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298" b="62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074" b="40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造船行业概况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造船业是综合性产业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涵盖了设计、材料、制造、装配等多个环节，具有技术密集、资本密集、劳动力密集的特点。</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市场竞争激烈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全球造船业竞争激烈，主要表现在技术、质量、成本、服务等方面。</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环保和能效要求不断提高</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随着全球环保意识的增强，造船业面临越来越严格的环保和能效要求。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中国造船业在规模上已位居世界前列，但在高端船舶和海洋工程装备方面仍存在一定差距。国内市场主要受政策驱动，如“一带一路”倡议、海洋强国战略等。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国际市场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欧洲、日本和韩国等传统造船强国在高端船舶和海洋工程装备领域具有优势。国际市场竞争激烈，受全球经济和贸易形势影响较大。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250" r="20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随着工业4.0和智能制造的发展，造船业将越来越注重智能化和数字化技术的应用，提高生产效率和降低成本。</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智能化和数字化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环保和能效要求将推动造船业向更环保、更节能的方向发展，如研发新型环保材料、提高船舶能效等。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绿色环保</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市场需求将越来越多样化，高端船舶和个性化定制将成为发展趋势。同时，豪华邮轮、游艇等高端市场也具有较大潜力。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高端化和个性化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质量保障体系建设与完善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质量保障制度</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梳理现有的质量保障制度，包括原料采购、生产流程、产品检验等各个环节的规定和标准。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质量控制手段</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分析当前的质量控制手段，如检验设备、测试方法、人员技能等，评估其有效性和可靠性。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持续改进机制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了解现有的持续改进机制，如质量反馈、问题处理、经验分享等措施，评估其对质量提升的推动作用。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现有质量保障体系梳理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技术升级</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引进先进的质量控制技术和设备，提高检测的准确性和效率，同时加强人员培训，提升技能水平。</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强化预防</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加强质量预防措施，如建立风险评估机制、实施过程控制、推广精益生产等，降低质量问题的发生概率。</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制度优化</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针对现有制度中存在的问题和不足，提出改进措施，如完善采购制度、优化生产流程、提高检验标准等。</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针对性改进措施提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利用大数据、人工智能等新技术，建立智能化质量保障体系，实现数据自动采集、问题自动识别、决策自动支持等功能。</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智能化技术应用</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通过数字化技术实现质量信息的全面管理和共享，提高信息传递的准确性和时效性，为质量决策提供支持。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数字化管理</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结合互联网技术，探索新的质量保障模式，如远程监控、在线检测、客户参与等，提升质量保障体系的灵活性和互动性。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互联网+模式探索</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新技术应用与融合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生产工艺流程优化与提升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工艺流程梳理</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对造船行业的关键工艺流程进行深入剖析，识别出影响产品质量和效率的关键环节。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瓶颈问题诊断</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针对关键环节中的瓶颈问题，进行详细的诊断和分析，找出根本原因。</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优化措施制定</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根据诊断结果，制定相应的优化措施，提升关键工艺流程的效率和稳定性。</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关键工艺流程剖析</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精益生产原则</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引入精益生产理念，以最小化浪费、最大化价值为目标，对生产流程进行持续改进。</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价值流分析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运用价值流分析方法，识别生产过程中的浪费环节，并采取措施予以消除。</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持续改进文化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建立持续改进的企业文化，鼓励员工积极参与流程优化和浪费消除。</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精益生产理念引入</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https://d.book118.com/108016111132006034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2024-09-13T10:52:08.299</cp:lastPrinted>
  <dcterms:created xsi:type="dcterms:W3CDTF">2024-09-13T02:52:08Z</dcterms:created>
  <dcterms:modified xsi:type="dcterms:W3CDTF">2024-09-13T02:52:10Z</dcterms:modified>
</cp:coreProperties>
</file>