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F93CF-9AFE-4157-B6CC-CCC71E36B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9A920-64F2-4E15-826E-90C548263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68BF8-FD18-42BD-8534-AA2B2A266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B2011-0D1E-479E-BC90-DEE9F4C9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C21EB-06D9-4E81-BC96-BC43ED66D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D17D5-D632-4D94-9807-96EAF759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543EC-4485-4127-BA06-9F9B1B5FA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E565F-6A96-4EC4-B180-51AFA0C4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6C11C-FD54-4D93-99F1-81CC033D8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DC7CE-05A5-4A42-B366-4ADCDA27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E3B71-9AE8-4516-ACEC-E6747CEA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1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6135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品牌核心价值的三重奏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品牌核心价值的定义与重要性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品牌核心价值的构成要素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品牌核心价值的传播与维护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品牌核心价值的创新与发展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案例分析：成功品牌的核心理念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品牌核心价值的定义与重要性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793" r="41793"/>
          <a:stretch>
            <a:fillRect/>
          </a:stretch>
        </p:blipFill>
        <p:spPr>
          <a:xfrm>
            <a:off x="875314" y="1869245"/>
            <a:ext cx="2050690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品牌核心价值反映了品牌的个性、理念、价值观和企业文化，是品牌形象的重要组成部分。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品牌核心价值是指品牌所代表的内在的、独特的价值和意义，是品牌与消费者之间建立情感连接的基础。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品牌核心价值是品牌差异化竞争的关键，有助于在激烈的市场竞争中脱颖而出。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品牌核心价值能够激发消费者的共鸣和认同感，提高消费者的忠诚度和品牌口碑。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品牌核心价值有助于提升品牌形象和品牌价值，为企业的可持续发展提供有力支撑。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消费者对品牌核心价值的认同和共鸣，有助于提高消费者的满意度和忠诚度，促进消费者的复购和口碑传播。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品牌核心价值是消费者在选择品牌时的重要考量因素，能够影响消费者的购买决策和行为。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品牌核心价值是连接品牌与消费者的桥梁，能够建立稳固的情感纽带，增强消费者对品牌的信任和依赖。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品牌核心价值与消费者关系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品牌核心价值的构成要素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品牌形象是消费者对品牌的整体感知和印象，包括品牌的外在形象、品牌声誉、品牌标识等。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品牌形象是品牌与消费者之间建立联系和沟通的桥梁，是品牌核心价值的重要组成部分。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品牌形象的塑造需要注重一致性和差异性，通过独特的视觉形象、语言风格和品牌故事等方式来强化品牌形象。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品牌个性的塑造需要从品牌定位、目标消费群体、品牌历史和文化等方面入手，通过创意设计、广告宣传等方式来展现品牌的独特个性。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品牌个性是指品牌所具有的独特气质、风格和特点，是品牌核心价值中的情感和人性化的要素。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品牌个性能够让消费者产生共鸣和情感联系，增强消费者对品牌的忠诚度和认同感。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品牌个性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品牌价值是指品牌所具有的商业价值、消费者价值和符号价值等，是品牌核心价值的理性要素。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品牌价值的高低直接影响到消费者对品牌的信任度和忠诚度，以及品牌的商业价值和市场份额。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品牌价值的提升需要从产品质量、服务、价格等方面入手，通过提高消费者满意度和口碑传播等方式来提升品牌价值。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品牌认同是指消费者对品牌的认同感和归属感，是品牌核心价值中的心理要素。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品牌认同能够让消费者产生强烈的归属感和自我价值感，增强消费者对品牌的忠诚度和依赖性。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品牌认同的塑造需要从品牌理念、社会责任和文化内涵等方面入手，通过公关活动、公益事业和文化传播等方式来强化品牌认同。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品牌认同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品牌核心价值的传播与维护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https://d.book118.com/108016135066006030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2024-09-07T00:20:17.444</cp:lastPrinted>
  <dcterms:created xsi:type="dcterms:W3CDTF">2024-09-06T16:20:17Z</dcterms:created>
  <dcterms:modified xsi:type="dcterms:W3CDTF">2024-09-06T16:20:19Z</dcterms:modified>
</cp:coreProperties>
</file>