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67A20-A58A-4E63-BF53-1D09E316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59707-7265-4AF2-A405-DBB18748B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382BA-64C9-4F66-8AC0-13C477584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83935-7224-4256-87B2-80F4AE3F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FD197-9CB0-4802-977A-7933CA0A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1094A-1D2C-4A64-BF05-EDF21BA39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EFBA6-B13D-402C-8889-50C276A8B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8912D-1ADA-43F4-B64D-F10F22397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F3828-1103-4BDF-8BE8-8DA8BE837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3D0E6-3228-4C66-8F97-EC5EEBF7D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2BDA6-58AE-487B-B9C1-C1D6530E9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17000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SYB创新创业培训十步ppt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SYB创新创业培训概述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SYB创新创业培训十步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SYB创新创业培训注意事项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SYB创新创业培训总结与展望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SYB创新创业培训概述</a:t>
            </a:r>
            <a:endParaRPr lang="zh-CN" altLang="en-US"/>
          </a:p>
        </p:txBody>
      </p:sp>
      <p:sp>
        <p:nvSpPr>
          <p:cNvPr id="10491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SYB创新创业培训背景</a:t>
            </a:r>
            <a:endParaRPr lang="zh-CN" altLang="en-US"/>
          </a:p>
        </p:txBody>
      </p:sp>
      <p:sp>
        <p:nvSpPr>
          <p:cNvPr id="104930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SYB创新创业培训的起源和发展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SYB创新创业培训的目标和宗旨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SYB创新创业培训的内容和特点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SYB创新创业培训的适用对象和范围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SYB创新创业培训目的</a:t>
            </a:r>
            <a:endParaRPr lang="zh-CN" altLang="en-US"/>
          </a:p>
        </p:txBody>
      </p:sp>
      <p:sp>
        <p:nvSpPr>
          <p:cNvPr id="10493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培养创业意识和创业精神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掌握创业的基本知识和技能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提高创业成功率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促进国家经济发展和就业增长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SYB创新创业培训内容</a:t>
            </a:r>
            <a:endParaRPr lang="zh-CN" altLang="en-US"/>
          </a:p>
        </p:txBody>
      </p:sp>
      <p:sp>
        <p:nvSpPr>
          <p:cNvPr id="10494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SYB创新创业培训背景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SYB创新创业培训目标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SYB创新创业培训内容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4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SYB创新创业培训效果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SYB创新创业培训十步</a:t>
            </a:r>
            <a:endParaRPr lang="zh-CN" altLang="en-US"/>
          </a:p>
        </p:txBody>
      </p:sp>
      <p:sp>
        <p:nvSpPr>
          <p:cNvPr id="10494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确定企业类型</a:t>
            </a:r>
            <a:endParaRPr lang="zh-CN" altLang="en-US"/>
          </a:p>
        </p:txBody>
      </p:sp>
      <p:sp>
        <p:nvSpPr>
          <p:cNvPr id="1049594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6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98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确定企业类型：选择适合自己创业项目的企业类型，如个体工商户、有限责任公司等。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2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4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了解相关法律法规：了解不同企业类型的注册流程、税收政策、投资者权益等方面的法律法规。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8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0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注册流程：了解不同企业类型的注册流程，包括准备材料、提交申请、领取营业执照等。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4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6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税务登记：了解不同企业类型的税务登记流程，包括税务登记证办理、纳税申报等。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0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组织机构代码证：了解不同企业类型的组织机构代码证办理流程，包括提交申请、领取代码证等。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确定企业名称</a:t>
            </a:r>
            <a:endParaRPr lang="zh-CN" altLang="en-US"/>
          </a:p>
        </p:txBody>
      </p:sp>
      <p:sp>
        <p:nvSpPr>
          <p:cNvPr id="10496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确定企业名称的意义：一个好的企业名称能够吸引顾客，提高品牌知名度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选择企业名称的原则：简洁易记、寓意深刻、与行业相关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企业名称的注册流程：查询可用名称、提交申请、获得批准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注意事项：避免侵权、遵守相关法律法规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确定企业组织形式</a:t>
            </a:r>
            <a:endParaRPr lang="zh-CN" altLang="en-US"/>
          </a:p>
        </p:txBody>
      </p:sp>
      <p:sp>
        <p:nvSpPr>
          <p:cNvPr id="10497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常见企业组织形式介绍：如有限责任公司、股份有限公司、个体工商户等，各自的特点和适用范围。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确定企业组织形式的意义：明确企业的法律地位、责任形式和内部管理结构，为企业的顺利运营提供保障。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选择企业组织形式的考虑因素：包括企业的经营模式、业务需求、投资者和创业者的个人情况等。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确定企业组织形式的步骤：包括了解各种组织形式的优缺点、确定企业的经营模式、选择合适的组织形式并完成注册等。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确定产品或服务范围</a:t>
            </a:r>
            <a:endParaRPr lang="zh-CN" altLang="en-US"/>
          </a:p>
        </p:txBody>
      </p:sp>
      <p:sp>
        <p:nvSpPr>
          <p:cNvPr id="10497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确定产品或服务范围的定义和重要性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确定产品或服务范围需要考虑的因素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如何确定产品或服务范围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确定产品或服务范围后的下一步计划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确定目标市场</a:t>
            </a:r>
            <a:endParaRPr lang="zh-CN" altLang="en-US"/>
          </a:p>
        </p:txBody>
      </p:sp>
      <p:sp>
        <p:nvSpPr>
          <p:cNvPr id="10498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定义目标市场：明确培训对象，了解市场需求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确定市场规模：评估潜在客户数量和需求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确定市场定位：根据目标客户的特点和需求，确定培训课程和内容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制定营销策略：针对目标市场制定相应的营销策略和推广计划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确定营销策略</a:t>
            </a:r>
            <a:endParaRPr lang="zh-CN" altLang="en-US"/>
          </a:p>
        </p:txBody>
      </p:sp>
      <p:sp>
        <p:nvSpPr>
          <p:cNvPr id="104986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6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7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目标市场：明确目标客户群体，了解市场需求和竞争情况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7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7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营销策略：制定适合企业的营销策略，包括产品定位、价格策略、渠道策略等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8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8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营销计划：制定具体的营销计划，包括推广渠道、预算、时间表等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8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8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实施与控制：执行营销计划，并对实施过程进行监控和调整，确保达到预期目标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https://d.book118.com/108017000021006024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SYB创新创业培训十步ppt</vt:lpstr>
      <vt:lpstr>目录</vt:lpstr>
      <vt:lpstr>单击此处添加章节标题</vt:lpstr>
      <vt:lpstr>SYB创新创业培训概述</vt:lpstr>
      <vt:lpstr>SYB创新创业培训背景</vt:lpstr>
      <vt:lpstr>SYB创新创业培训目的</vt:lpstr>
      <vt:lpstr>SYB创新创业培训内容</vt:lpstr>
      <vt:lpstr>SYB创新创业培训十步</vt:lpstr>
      <vt:lpstr>确定企业类型</vt:lpstr>
      <vt:lpstr>确定企业名称</vt:lpstr>
      <vt:lpstr>确定企业组织形式</vt:lpstr>
      <vt:lpstr>确定产品或服务范围</vt:lpstr>
      <vt:lpstr>确定目标市场</vt:lpstr>
      <vt:lpstr>确定营销策略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2024-08-31T01:22:08.079</cp:lastPrinted>
  <dcterms:created xsi:type="dcterms:W3CDTF">2024-08-30T17:22:08Z</dcterms:created>
  <dcterms:modified xsi:type="dcterms:W3CDTF">2024-08-30T17:22:10Z</dcterms:modified>
</cp:coreProperties>
</file>