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5.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image" Target="../media/image10.png" /><Relationship Id="rId11" Type="http://schemas.openxmlformats.org/officeDocument/2006/relationships/image" Target="../media/image11.png" /><Relationship Id="rId12" Type="http://schemas.openxmlformats.org/officeDocument/2006/relationships/image" Target="../media/image12.png" /><Relationship Id="rId13" Type="http://schemas.openxmlformats.org/officeDocument/2006/relationships/image" Target="../media/image13.png" /><Relationship Id="rId14" Type="http://schemas.openxmlformats.org/officeDocument/2006/relationships/image" Target="../media/image14.png" /><Relationship Id="rId15" Type="http://schemas.openxmlformats.org/officeDocument/2006/relationships/image" Target="../media/image15.png" /><Relationship Id="rId16" Type="http://schemas.openxmlformats.org/officeDocument/2006/relationships/image" Target="../media/image16.png" /><Relationship Id="rId17" Type="http://schemas.openxmlformats.org/officeDocument/2006/relationships/image" Target="../media/image17.png" /><Relationship Id="rId18" Type="http://schemas.openxmlformats.org/officeDocument/2006/relationships/image" Target="../media/image18.png" /><Relationship Id="rId19" Type="http://schemas.openxmlformats.org/officeDocument/2006/relationships/image" Target="../media/image19.png" /><Relationship Id="rId2" Type="http://schemas.openxmlformats.org/officeDocument/2006/relationships/image" Target="../media/image2.png" /><Relationship Id="rId20" Type="http://schemas.openxmlformats.org/officeDocument/2006/relationships/image" Target="../media/image20.png" /><Relationship Id="rId21" Type="http://schemas.openxmlformats.org/officeDocument/2006/relationships/slideMaster" Target="../slideMasters/slideMaster2.xml" /><Relationship Id="rId3" Type="http://schemas.openxmlformats.org/officeDocument/2006/relationships/image" Target="../media/image3.png" /><Relationship Id="rId4" Type="http://schemas.openxmlformats.org/officeDocument/2006/relationships/image" Target="../media/image4.png" /><Relationship Id="rId5" Type="http://schemas.openxmlformats.org/officeDocument/2006/relationships/image" Target="../media/image5.png" /><Relationship Id="rId6" Type="http://schemas.openxmlformats.org/officeDocument/2006/relationships/image" Target="../media/image6.png" /><Relationship Id="rId7" Type="http://schemas.openxmlformats.org/officeDocument/2006/relationships/image" Target="../media/image7.png" /><Relationship Id="rId8" Type="http://schemas.openxmlformats.org/officeDocument/2006/relationships/image" Target="../media/image8.png" /><Relationship Id="rId9" Type="http://schemas.openxmlformats.org/officeDocument/2006/relationships/image" Target="../media/image9.png"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2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2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21.jpeg" /><Relationship Id="rId2"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21.jpeg" /><Relationship Id="rId2"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2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C6F647A-76E9-4329-A8A6-379BBDD1B0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91A5FB-347E-4B09-91E4-303117D559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04319B3-1B38-4BA9-A7C0-1E21999218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1EDFE21-B382-4E45-8450-5A50DFEC9A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B240B97-64A7-459D-BF7A-DC562EE608C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345B269-62B5-4CD7-81F5-21A0C9BF835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D5357FE-9688-4A56-9B26-9EE1DF2752D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A0E892-5F42-4B96-A703-904B976BF2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2161E3D-1D32-4FE3-8935-842F7FCB7E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70FA25-630E-4F59-8166-7D76E3C937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A51DD7-03F2-4966-81B7-AF202222B1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1" name=""/>
        <p:cNvGrpSpPr/>
        <p:nvPr/>
      </p:nvGrpSpPr>
      <p:grpSpPr>
        <a:xfrm>
          <a:off x="0" y="0"/>
          <a:ext cx="0" cy="0"/>
        </a:xfrm>
      </p:grpSpPr>
      <p:pic>
        <p:nvPicPr>
          <p:cNvPr id="4" name="Picture 2" descr="C:\Users\iamisis\Desktop\崔老师的PPT\bghome0.png"/>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0" y="1"/>
            <a:ext cx="12192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D:\TDDOWNLOAD\win8风格图标\PNG\Communications\Blue\MB_0018_note1.pn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13229" y="2353360"/>
            <a:ext cx="920511" cy="9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C:\Users\iamisis\Desktop\MetroStation_2.0_XiaZaiBa\metrostation_by_yankoa-d312tty\PNG\Others\Blue\MB_0001_pin.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66239" y="2332723"/>
            <a:ext cx="933207"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C:\Users\iamisis\Desktop\MetroStation_2.0_XiaZaiBa\metrostation_by_yankoa-d312tty\PNG\Network\Blue\MB_0036_search.png"/>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099445" y="2353360"/>
            <a:ext cx="917336"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C:\Users\iamisis\Desktop\MetroStation_2.0_XiaZaiBa\metrostation_by_yankoa-d312tty\PNG\Suites\Blue\MB_0029_programs.png"/>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016782" y="2332723"/>
            <a:ext cx="931620"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C:\Users\iamisis\Desktop\MetroStation_2.0_XiaZaiBa\metrostation_by_yankoa-d312tty\PNG\Media\Blue\MB_0018_viewer.png"/>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948402" y="2332723"/>
            <a:ext cx="931620"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C:\Users\iamisis\Desktop\MetroStation_2.0_XiaZaiBa\metrostation_by_yankoa-d312tty\PNG\Navigation\blue\MB_0014_world1.png"/>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880022" y="2343835"/>
            <a:ext cx="933207"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PPECLOGO-eff-0-1"/>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3904233" y="4548188"/>
            <a:ext cx="83480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PPECLOGO-eff-0-2"/>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7367257" y="4522789"/>
            <a:ext cx="77291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PPECLOGO-eff-0-1"/>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4158167" y="5105401"/>
            <a:ext cx="412643" cy="24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PPECLOGO-eff-0-1"/>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6446747" y="4559301"/>
            <a:ext cx="315831"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PPECLOGO-eff-0-1"/>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5078678" y="5146677"/>
            <a:ext cx="155535"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descr="PPECLOGO-eff-0-2"/>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4796176" y="4351339"/>
            <a:ext cx="77291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descr="PPECLOGO-eff-5-4"/>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3209090" y="4749801"/>
            <a:ext cx="116333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0" descr="PPECLOGO-eff-5-2"/>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4872357" y="4868864"/>
            <a:ext cx="1444249"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1" descr="PPECLOGO-eff-5-4"/>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8424257" y="4446590"/>
            <a:ext cx="879247"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2" descr="PPECLOGO-eff-0-1"/>
          <p:cNvPicPr>
            <a:picLocks noChangeAspect="1" noChangeArrowheads="1"/>
          </p:cNvPicPr>
          <p:nvPr/>
        </p:nvPicPr>
        <p:blipFill>
          <a:blip r:embed="rId16">
            <a:extLst>
              <a:ext uri="{28A0092B-C50C-407E-A947-70E740481C1C}">
                <a14:useLocalDpi xmlns:a14="http://schemas.microsoft.com/office/drawing/2010/main" val="0"/>
              </a:ext>
            </a:extLst>
          </a:blip>
          <a:stretch>
            <a:fillRect/>
          </a:stretch>
        </p:blipFill>
        <p:spPr bwMode="auto">
          <a:xfrm>
            <a:off x="6894305" y="5013325"/>
            <a:ext cx="411056" cy="247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3" descr="PPECLOGO-eff-0-1"/>
          <p:cNvPicPr>
            <a:picLocks noChangeAspect="1" noChangeArrowheads="1"/>
          </p:cNvPicPr>
          <p:nvPr/>
        </p:nvPicPr>
        <p:blipFill>
          <a:blip r:embed="rId16">
            <a:extLst>
              <a:ext uri="{28A0092B-C50C-407E-A947-70E740481C1C}">
                <a14:useLocalDpi xmlns:a14="http://schemas.microsoft.com/office/drawing/2010/main" val="0"/>
              </a:ext>
            </a:extLst>
          </a:blip>
          <a:stretch>
            <a:fillRect/>
          </a:stretch>
        </p:blipFill>
        <p:spPr bwMode="auto">
          <a:xfrm>
            <a:off x="9500301" y="4219575"/>
            <a:ext cx="411056" cy="247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4" descr="PPECLOGO-eff2-1-2"/>
          <p:cNvPicPr>
            <a:picLocks noChangeAspect="1" noChangeArrowheads="1"/>
          </p:cNvPicPr>
          <p:nvPr/>
        </p:nvPicPr>
        <p:blipFill>
          <a:blip r:embed="rId17">
            <a:extLst>
              <a:ext uri="{28A0092B-C50C-407E-A947-70E740481C1C}">
                <a14:useLocalDpi xmlns:a14="http://schemas.microsoft.com/office/drawing/2010/main" val="0"/>
              </a:ext>
            </a:extLst>
          </a:blip>
          <a:stretch>
            <a:fillRect/>
          </a:stretch>
        </p:blipFill>
        <p:spPr bwMode="auto">
          <a:xfrm>
            <a:off x="2280646" y="4508501"/>
            <a:ext cx="1336327"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5" descr="PPECLOGO-eff2-1-3"/>
          <p:cNvPicPr>
            <a:picLocks noChangeAspect="1" noChangeArrowheads="1"/>
          </p:cNvPicPr>
          <p:nvPr/>
        </p:nvPicPr>
        <p:blipFill>
          <a:blip r:embed="rId18">
            <a:extLst>
              <a:ext uri="{28A0092B-C50C-407E-A947-70E740481C1C}">
                <a14:useLocalDpi xmlns:a14="http://schemas.microsoft.com/office/drawing/2010/main" val="0"/>
              </a:ext>
            </a:extLst>
          </a:blip>
          <a:stretch>
            <a:fillRect/>
          </a:stretch>
        </p:blipFill>
        <p:spPr bwMode="auto">
          <a:xfrm>
            <a:off x="3777267" y="4459288"/>
            <a:ext cx="344399"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descr="PPECLOGO-eff2-1-4"/>
          <p:cNvPicPr>
            <a:picLocks noChangeAspect="1" noChangeArrowheads="1"/>
          </p:cNvPicPr>
          <p:nvPr/>
        </p:nvPicPr>
        <p:blipFill>
          <a:blip r:embed="rId19">
            <a:extLst>
              <a:ext uri="{28A0092B-C50C-407E-A947-70E740481C1C}">
                <a14:useLocalDpi xmlns:a14="http://schemas.microsoft.com/office/drawing/2010/main" val="0"/>
              </a:ext>
            </a:extLst>
          </a:blip>
          <a:stretch>
            <a:fillRect/>
          </a:stretch>
        </p:blipFill>
        <p:spPr bwMode="auto">
          <a:xfrm>
            <a:off x="7348212" y="4824414"/>
            <a:ext cx="55389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PPECLOGO-eff2-1-3"/>
          <p:cNvPicPr>
            <a:picLocks noChangeAspect="1" noChangeArrowheads="1"/>
          </p:cNvPicPr>
          <p:nvPr/>
        </p:nvPicPr>
        <p:blipFill>
          <a:blip r:embed="rId18">
            <a:extLst>
              <a:ext uri="{28A0092B-C50C-407E-A947-70E740481C1C}">
                <a14:useLocalDpi xmlns:a14="http://schemas.microsoft.com/office/drawing/2010/main" val="0"/>
              </a:ext>
            </a:extLst>
          </a:blip>
          <a:stretch>
            <a:fillRect/>
          </a:stretch>
        </p:blipFill>
        <p:spPr bwMode="auto">
          <a:xfrm>
            <a:off x="7913215" y="4562475"/>
            <a:ext cx="284089"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8" descr="PPECLOGO-eff2-1-3"/>
          <p:cNvPicPr>
            <a:picLocks noChangeAspect="1" noChangeArrowheads="1"/>
          </p:cNvPicPr>
          <p:nvPr/>
        </p:nvPicPr>
        <p:blipFill>
          <a:blip r:embed="rId20">
            <a:extLst>
              <a:ext uri="{28A0092B-C50C-407E-A947-70E740481C1C}">
                <a14:useLocalDpi xmlns:a14="http://schemas.microsoft.com/office/drawing/2010/main" val="0"/>
              </a:ext>
            </a:extLst>
          </a:blip>
          <a:stretch>
            <a:fillRect/>
          </a:stretch>
        </p:blipFill>
        <p:spPr bwMode="auto">
          <a:xfrm>
            <a:off x="8313160" y="4900614"/>
            <a:ext cx="222192"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2851200" y="4413600"/>
            <a:ext cx="7892583" cy="893763"/>
          </a:xfrm>
        </p:spPr>
        <p:txBody>
          <a:bodyPr/>
          <a:lstStyle>
            <a:lvl1pPr algn="l">
              <a:defRPr sz="3200" b="1" baseline="0">
                <a:solidFill>
                  <a:schemeClr val="bg1"/>
                </a:solidFill>
              </a:defRPr>
            </a:lvl1pPr>
          </a:lstStyle>
          <a:p>
            <a:pPr lvl="0"/>
            <a:r>
              <a:rPr lang="zh-CN" altLang="en-US" noProof="0" smtClean="0"/>
              <a:t>单击此处编辑母版标题样式</a:t>
            </a:r>
            <a:endParaRPr lang="zh-CN" altLang="en-US" noProof="0" smtClean="0"/>
          </a:p>
        </p:txBody>
      </p:sp>
      <p:sp>
        <p:nvSpPr>
          <p:cNvPr id="3075" name="Rectangle 3"/>
          <p:cNvSpPr>
            <a:spLocks noGrp="1" noChangeArrowheads="1"/>
          </p:cNvSpPr>
          <p:nvPr>
            <p:ph type="subTitle" idx="1"/>
          </p:nvPr>
        </p:nvSpPr>
        <p:spPr>
          <a:xfrm>
            <a:off x="2847600" y="5378333"/>
            <a:ext cx="7899098" cy="530224"/>
          </a:xfrm>
        </p:spPr>
        <p:txBody>
          <a:bodyPr/>
          <a:lstStyle>
            <a:lvl1pPr marL="0" indent="0" algn="l">
              <a:buFontTx/>
              <a:buNone/>
              <a:defRPr baseline="0">
                <a:solidFill>
                  <a:schemeClr val="bg1"/>
                </a:solidFill>
              </a:defRPr>
            </a:lvl1pPr>
          </a:lstStyle>
          <a:p>
            <a:pPr lvl="0"/>
            <a:r>
              <a:rPr lang="zh-CN" altLang="en-US" noProof="0" smtClean="0"/>
              <a:t>单击此处编辑母版副标题样式</a:t>
            </a:r>
            <a:endParaRPr lang="zh-CN" altLang="en-US" noProof="0" smtClean="0"/>
          </a:p>
        </p:txBody>
      </p:sp>
      <p:sp>
        <p:nvSpPr>
          <p:cNvPr id="27" name="Rectangle 4"/>
          <p:cNvSpPr>
            <a:spLocks noGrp="1" noChangeArrowheads="1"/>
          </p:cNvSpPr>
          <p:nvPr>
            <p:ph type="dt" sz="half" idx="10"/>
          </p:nvPr>
        </p:nvSpPr>
        <p:spPr/>
        <p:txBody>
          <a:bodyPr/>
          <a:lstStyle>
            <a:lvl1pPr>
              <a:defRPr baseline="0" smtClean="0"/>
            </a:lvl1pPr>
          </a:lstStyle>
          <a:p>
            <a:fld id="{D997B5FA-0921-464F-AAE1-844C04324D75}" type="datetimeFigureOut">
              <a:rPr lang="zh-CN" altLang="en-US" smtClean="0"/>
              <a:t/>
            </a:fld>
            <a:endParaRPr lang="zh-CN" altLang="en-US"/>
          </a:p>
        </p:txBody>
      </p:sp>
      <p:sp>
        <p:nvSpPr>
          <p:cNvPr id="28" name="Rectangle 5"/>
          <p:cNvSpPr>
            <a:spLocks noGrp="1" noChangeArrowheads="1"/>
          </p:cNvSpPr>
          <p:nvPr>
            <p:ph type="ftr" sz="quarter" idx="11"/>
          </p:nvPr>
        </p:nvSpPr>
        <p:spPr/>
        <p:txBody>
          <a:bodyPr/>
          <a:lstStyle>
            <a:lvl1pPr>
              <a:defRPr baseline="0" smtClean="0"/>
            </a:lvl1pPr>
          </a:lstStyle>
          <a:p>
            <a:endParaRPr lang="zh-CN" altLang="en-US"/>
          </a:p>
        </p:txBody>
      </p:sp>
      <p:sp>
        <p:nvSpPr>
          <p:cNvPr id="29" name="Rectangle 6"/>
          <p:cNvSpPr>
            <a:spLocks noGrp="1" noChangeArrowheads="1"/>
          </p:cNvSpPr>
          <p:nvPr>
            <p:ph type="sldNum" sz="quarter" idx="12"/>
          </p:nvPr>
        </p:nvSpPr>
        <p:spPr/>
        <p:txBody>
          <a:bodyPr/>
          <a:lstStyle>
            <a:lvl1pPr>
              <a:defRPr baseline="0" smtClean="0"/>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lvl1pPr>
              <a:defRPr baseline="0">
                <a:solidFill>
                  <a:schemeClr val="accent1">
                    <a:lumMod val="75000"/>
                  </a:schemeClr>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sz="2400" baseline="0">
                <a:solidFill>
                  <a:srgbClr val="000000"/>
                </a:solidFill>
              </a:defRPr>
            </a:lvl1pPr>
            <a:lvl2pPr>
              <a:defRPr sz="2000" baseline="0"/>
            </a:lvl2pPr>
          </a:lstStyle>
          <a:p>
            <a:pPr lvl="0"/>
            <a:r>
              <a:rPr lang="zh-CN" altLang="en-US" smtClean="0"/>
              <a:t>单击此处编辑母版文本样式</a:t>
            </a:r>
            <a:endParaRPr lang="zh-CN" altLang="en-US" smtClean="0"/>
          </a:p>
          <a:p>
            <a:pPr lvl="2"/>
            <a:r>
              <a:rPr lang="zh-CN" altLang="en-US" smtClean="0"/>
              <a:t>第二级</a:t>
            </a:r>
            <a:endParaRPr lang="zh-CN" altLang="en-US" smtClean="0"/>
          </a:p>
          <a:p>
            <a:pPr lvl="3"/>
            <a:r>
              <a:rPr lang="zh-CN" altLang="en-US" smtClean="0"/>
              <a:t>第三级</a:t>
            </a:r>
            <a:endParaRPr lang="zh-CN" altLang="en-US" smtClean="0"/>
          </a:p>
          <a:p>
            <a:pPr lvl="4"/>
            <a:r>
              <a:rPr lang="zh-CN" altLang="en-US" smtClean="0"/>
              <a:t>第四级</a:t>
            </a:r>
            <a:endParaRPr lang="zh-CN" altLang="en-US" smtClean="0"/>
          </a:p>
          <a:p>
            <a:pPr lvl="5"/>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baseline="0"/>
            </a:lvl1pPr>
          </a:lstStyle>
          <a:p>
            <a:fld id="{D997B5FA-0921-464F-AAE1-844C04324D75}" type="datetimeFigureOut">
              <a:rPr lang="zh-CN" altLang="en-US" smtClean="0"/>
              <a:t/>
            </a:fld>
            <a:endParaRPr lang="zh-CN" altLang="en-US"/>
          </a:p>
        </p:txBody>
      </p:sp>
      <p:sp>
        <p:nvSpPr>
          <p:cNvPr id="5" name="Rectangle 5"/>
          <p:cNvSpPr>
            <a:spLocks noGrp="1" noChangeArrowheads="1"/>
          </p:cNvSpPr>
          <p:nvPr>
            <p:ph type="ftr" sz="quarter" idx="11"/>
          </p:nvPr>
        </p:nvSpPr>
        <p:spPr/>
        <p:txBody>
          <a:bodyPr/>
          <a:lstStyle>
            <a:lvl1pPr>
              <a:defRPr baseline="0"/>
            </a:lvl1pPr>
          </a:lstStyle>
          <a:p>
            <a:endParaRPr lang="zh-CN" altLang="en-US"/>
          </a:p>
        </p:txBody>
      </p:sp>
      <p:sp>
        <p:nvSpPr>
          <p:cNvPr id="6" name="Rectangle 6"/>
          <p:cNvSpPr>
            <a:spLocks noGrp="1" noChangeArrowheads="1"/>
          </p:cNvSpPr>
          <p:nvPr>
            <p:ph type="sldNum" sz="quarter" idx="12"/>
          </p:nvPr>
        </p:nvSpPr>
        <p:spPr/>
        <p:txBody>
          <a:bodyPr/>
          <a:lstStyle>
            <a:lvl1pPr>
              <a:defRPr baseline="0"/>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1" name=""/>
        <p:cNvGrpSpPr/>
        <p:nvPr/>
      </p:nvGrpSpPr>
      <p:grpSpPr>
        <a:xfrm>
          <a:off x="0" y="0"/>
          <a:ext cx="0" cy="0"/>
        </a:xfrm>
      </p:grpSpPr>
      <p:pic>
        <p:nvPicPr>
          <p:cNvPr id="4" name="Picture 2" descr="C:\Users\iamisis\Desktop\00.jpg"/>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hasCustomPrompt="1"/>
          </p:nvPr>
        </p:nvSpPr>
        <p:spPr>
          <a:xfrm>
            <a:off x="3225600" y="2767263"/>
            <a:ext cx="5961600" cy="944337"/>
          </a:xfrm>
        </p:spPr>
        <p:txBody>
          <a:bodyPr anchor="b"/>
          <a:lstStyle>
            <a:lvl1pPr>
              <a:defRPr sz="6000"/>
            </a:lvl1pPr>
          </a:lstStyle>
          <a:p>
            <a:r>
              <a:rPr lang="zh-CN" altLang="en-US" smtClean="0"/>
              <a:t>编辑标题</a:t>
            </a:r>
            <a:endParaRPr lang="zh-CN" altLang="en-US"/>
          </a:p>
        </p:txBody>
      </p:sp>
      <p:sp>
        <p:nvSpPr>
          <p:cNvPr id="3" name="文本占位符 2"/>
          <p:cNvSpPr>
            <a:spLocks noGrp="1"/>
          </p:cNvSpPr>
          <p:nvPr>
            <p:ph type="body" idx="1"/>
          </p:nvPr>
        </p:nvSpPr>
        <p:spPr>
          <a:xfrm>
            <a:off x="3225600" y="3784613"/>
            <a:ext cx="7314064" cy="1485220"/>
          </a:xfrm>
        </p:spPr>
        <p:txBody>
          <a:bodyPr/>
          <a:lstStyle>
            <a:lvl1pPr marL="0" indent="0">
              <a:buNone/>
              <a:defRPr sz="2400"/>
            </a:lvl1pPr>
            <a:lvl2pPr marL="457200" indent="0">
              <a:buNone/>
              <a:defRPr sz="2000"/>
            </a:lvl2pPr>
            <a:lvl3pPr marL="914400" indent="0">
              <a:buNone/>
              <a:defRPr sz="1800"/>
            </a:lvl3pPr>
            <a:lvl4pPr marL="1370965" indent="0">
              <a:buNone/>
              <a:defRPr sz="1600"/>
            </a:lvl4pPr>
            <a:lvl5pPr marL="1828165" indent="0">
              <a:buNone/>
              <a:defRPr sz="1600"/>
            </a:lvl5pPr>
            <a:lvl6pPr marL="2285365" indent="0">
              <a:buNone/>
              <a:defRPr sz="1600"/>
            </a:lvl6pPr>
            <a:lvl7pPr marL="2742565" indent="0">
              <a:buNone/>
              <a:defRPr sz="1600"/>
            </a:lvl7pPr>
            <a:lvl8pPr marL="3199765" indent="0">
              <a:buNone/>
              <a:defRPr sz="1600"/>
            </a:lvl8pPr>
            <a:lvl9pPr marL="3656330" indent="0">
              <a:buNone/>
              <a:defRPr sz="16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smtClean="0"/>
            </a:lvl1pPr>
          </a:lstStyle>
          <a:p>
            <a:fld id="{D997B5FA-0921-464F-AAE1-844C04324D75}" type="datetimeFigureOut">
              <a:rPr lang="zh-CN" altLang="en-US" smtClean="0"/>
              <a:t/>
            </a:fld>
            <a:endParaRPr lang="zh-CN" altLang="en-US"/>
          </a:p>
        </p:txBody>
      </p:sp>
      <p:sp>
        <p:nvSpPr>
          <p:cNvPr id="6" name="页脚占位符 4"/>
          <p:cNvSpPr>
            <a:spLocks noGrp="1"/>
          </p:cNvSpPr>
          <p:nvPr>
            <p:ph type="ftr" sz="quarter" idx="11"/>
          </p:nvPr>
        </p:nvSpPr>
        <p:spPr/>
        <p:txBody>
          <a:bodyPr/>
          <a:lstStyle>
            <a:lvl1pPr>
              <a:defRPr smtClean="0"/>
            </a:lvl1pPr>
          </a:lstStyle>
          <a:p>
            <a:endParaRPr lang="zh-CN" altLang="en-US"/>
          </a:p>
        </p:txBody>
      </p:sp>
      <p:sp>
        <p:nvSpPr>
          <p:cNvPr id="7" name="灯片编号占位符 5"/>
          <p:cNvSpPr>
            <a:spLocks noGrp="1"/>
          </p:cNvSpPr>
          <p:nvPr>
            <p:ph type="sldNum" sz="quarter" idx="12"/>
          </p:nvPr>
        </p:nvSpPr>
        <p:spPr/>
        <p:txBody>
          <a:bodyPr/>
          <a:lstStyle>
            <a:lvl1pPr>
              <a:defRPr smtClean="0"/>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lvl1pPr>
              <a:defRPr>
                <a:latin typeface="Arial" pitchFamily="34" charset="0"/>
                <a:ea typeface="黑体" panose="02010609060101010101" pitchFamily="2" charset="-122"/>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5313" y="1347118"/>
            <a:ext cx="5279099" cy="4500000"/>
          </a:xfrm>
        </p:spPr>
        <p:txBody>
          <a:bodyPr/>
          <a:lstStyle>
            <a:lvl1pPr>
              <a:defRPr sz="2400">
                <a:solidFill>
                  <a:srgbClr val="000000"/>
                </a:solidFill>
                <a:latin typeface="Arial" pitchFamily="34" charset="0"/>
                <a:ea typeface="黑体" panose="02010609060101010101" pitchFamily="2" charset="-122"/>
              </a:defRPr>
            </a:lvl1pPr>
            <a:lvl2pPr>
              <a:defRPr sz="1800">
                <a:solidFill>
                  <a:srgbClr val="227577"/>
                </a:solidFill>
                <a:latin typeface="Arial" pitchFamily="34" charset="0"/>
                <a:ea typeface="黑体" panose="02010609060101010101" pitchFamily="2" charset="-122"/>
              </a:defRPr>
            </a:lvl2pPr>
            <a:lvl3pPr>
              <a:defRPr sz="2000">
                <a:solidFill>
                  <a:srgbClr val="000000"/>
                </a:solidFill>
                <a:latin typeface="Arial" pitchFamily="34" charset="0"/>
                <a:ea typeface="黑体" panose="02010609060101010101" pitchFamily="2" charset="-122"/>
              </a:defRPr>
            </a:lvl3pPr>
            <a:lvl4pPr>
              <a:defRPr sz="1800">
                <a:solidFill>
                  <a:srgbClr val="000000"/>
                </a:solidFill>
                <a:latin typeface="Arial" pitchFamily="34" charset="0"/>
                <a:ea typeface="黑体" panose="02010609060101010101" pitchFamily="2" charset="-122"/>
              </a:defRPr>
            </a:lvl4pPr>
            <a:lvl5pPr>
              <a:defRPr sz="1800">
                <a:solidFill>
                  <a:srgbClr val="000000"/>
                </a:solidFill>
                <a:latin typeface="Arial" pitchFamily="34" charset="0"/>
                <a:ea typeface="黑体" panose="02010609060101010101" pitchFamily="2" charset="-122"/>
              </a:defRPr>
            </a:lvl5pPr>
            <a:lvl6pPr>
              <a:defRPr>
                <a:solidFill>
                  <a:srgbClr val="000000"/>
                </a:solidFill>
              </a:defRPr>
            </a:lvl6pPr>
          </a:lstStyle>
          <a:p>
            <a:pPr lvl="0"/>
            <a:r>
              <a:rPr lang="zh-CN" altLang="en-US" smtClean="0"/>
              <a:t>单击此处编辑母版文本样式</a:t>
            </a:r>
            <a:endParaRPr lang="zh-CN" altLang="en-US" smtClean="0"/>
          </a:p>
          <a:p>
            <a:pPr lvl="2"/>
            <a:r>
              <a:rPr lang="zh-CN" altLang="en-US" smtClean="0"/>
              <a:t>第二级</a:t>
            </a:r>
            <a:endParaRPr lang="zh-CN" altLang="en-US" smtClean="0"/>
          </a:p>
          <a:p>
            <a:pPr lvl="3"/>
            <a:r>
              <a:rPr lang="zh-CN" altLang="en-US" smtClean="0"/>
              <a:t>第三级</a:t>
            </a:r>
            <a:endParaRPr lang="zh-CN" altLang="en-US" smtClean="0"/>
          </a:p>
          <a:p>
            <a:pPr lvl="4"/>
            <a:r>
              <a:rPr lang="zh-CN" altLang="en-US" smtClean="0"/>
              <a:t>第四级</a:t>
            </a:r>
            <a:endParaRPr lang="zh-CN" altLang="en-US" smtClean="0"/>
          </a:p>
          <a:p>
            <a:pPr lvl="5"/>
            <a:r>
              <a:rPr lang="zh-CN" altLang="en-US" smtClean="0"/>
              <a:t>第五级</a:t>
            </a:r>
            <a:endParaRPr lang="zh-CN" altLang="en-US"/>
          </a:p>
        </p:txBody>
      </p:sp>
      <p:sp>
        <p:nvSpPr>
          <p:cNvPr id="4" name="内容占位符 3"/>
          <p:cNvSpPr>
            <a:spLocks noGrp="1"/>
          </p:cNvSpPr>
          <p:nvPr>
            <p:ph sz="half" idx="2"/>
          </p:nvPr>
        </p:nvSpPr>
        <p:spPr>
          <a:xfrm>
            <a:off x="6314327" y="1347118"/>
            <a:ext cx="5284103" cy="4500000"/>
          </a:xfrm>
        </p:spPr>
        <p:txBody>
          <a:bodyPr/>
          <a:lstStyle>
            <a:lvl1pPr>
              <a:defRPr sz="2400">
                <a:solidFill>
                  <a:srgbClr val="000000"/>
                </a:solidFill>
                <a:latin typeface="Arial" pitchFamily="34" charset="0"/>
                <a:ea typeface="黑体" panose="02010609060101010101" pitchFamily="2" charset="-122"/>
              </a:defRPr>
            </a:lvl1pPr>
            <a:lvl2pPr>
              <a:defRPr sz="1800">
                <a:solidFill>
                  <a:srgbClr val="227577"/>
                </a:solidFill>
                <a:latin typeface="Arial" pitchFamily="34" charset="0"/>
                <a:ea typeface="黑体" panose="02010609060101010101" pitchFamily="2" charset="-122"/>
              </a:defRPr>
            </a:lvl2pPr>
            <a:lvl3pPr>
              <a:defRPr sz="2000">
                <a:solidFill>
                  <a:srgbClr val="000000"/>
                </a:solidFill>
                <a:latin typeface="Arial" pitchFamily="34" charset="0"/>
                <a:ea typeface="黑体" panose="02010609060101010101" pitchFamily="2" charset="-122"/>
              </a:defRPr>
            </a:lvl3pPr>
            <a:lvl4pPr>
              <a:defRPr sz="1800">
                <a:solidFill>
                  <a:srgbClr val="000000"/>
                </a:solidFill>
                <a:latin typeface="Arial" pitchFamily="34" charset="0"/>
                <a:ea typeface="黑体" panose="02010609060101010101" pitchFamily="2" charset="-122"/>
              </a:defRPr>
            </a:lvl4pPr>
            <a:lvl5pPr>
              <a:defRPr sz="1800">
                <a:solidFill>
                  <a:srgbClr val="000000"/>
                </a:solidFill>
                <a:latin typeface="Arial" pitchFamily="34" charset="0"/>
                <a:ea typeface="黑体" panose="02010609060101010101" pitchFamily="2" charset="-122"/>
              </a:defRPr>
            </a:lvl5pPr>
            <a:lvl6pPr>
              <a:defRPr>
                <a:solidFill>
                  <a:srgbClr val="000000"/>
                </a:solidFill>
              </a:defRPr>
            </a:lvl6pPr>
          </a:lstStyle>
          <a:p>
            <a:pPr lvl="0"/>
            <a:r>
              <a:rPr lang="zh-CN" altLang="en-US" smtClean="0"/>
              <a:t>单击此处编辑母版文本样式</a:t>
            </a:r>
            <a:endParaRPr lang="zh-CN" altLang="en-US" smtClean="0"/>
          </a:p>
          <a:p>
            <a:pPr lvl="2"/>
            <a:r>
              <a:rPr lang="zh-CN" altLang="en-US" smtClean="0"/>
              <a:t>第二级</a:t>
            </a:r>
            <a:endParaRPr lang="zh-CN" altLang="en-US" smtClean="0"/>
          </a:p>
          <a:p>
            <a:pPr lvl="3"/>
            <a:r>
              <a:rPr lang="zh-CN" altLang="en-US" smtClean="0"/>
              <a:t>第三级</a:t>
            </a:r>
            <a:endParaRPr lang="zh-CN" altLang="en-US" smtClean="0"/>
          </a:p>
          <a:p>
            <a:pPr lvl="4"/>
            <a:r>
              <a:rPr lang="zh-CN" altLang="en-US" smtClean="0"/>
              <a:t>第四级</a:t>
            </a:r>
            <a:endParaRPr lang="zh-CN" altLang="en-US" smtClean="0"/>
          </a:p>
          <a:p>
            <a:pPr lvl="5"/>
            <a:r>
              <a:rPr lang="zh-CN" altLang="en-US" smtClean="0"/>
              <a:t>第五级</a:t>
            </a:r>
            <a:endParaRPr lang="zh-CN" altLang="en-US"/>
          </a:p>
        </p:txBody>
      </p:sp>
      <p:sp>
        <p:nvSpPr>
          <p:cNvPr id="5" name="Rectangle 4"/>
          <p:cNvSpPr>
            <a:spLocks noGrp="1" noChangeArrowheads="1"/>
          </p:cNvSpPr>
          <p:nvPr>
            <p:ph type="dt" sz="half" idx="10"/>
          </p:nvPr>
        </p:nvSpPr>
        <p:spPr/>
        <p:txBody>
          <a:bodyPr/>
          <a:lstStyle>
            <a:lvl1pPr>
              <a:defRPr>
                <a:latin typeface="Arial" pitchFamily="34" charset="0"/>
                <a:ea typeface="黑体" panose="02010609060101010101" pitchFamily="2" charset="-122"/>
              </a:defRPr>
            </a:lvl1pPr>
          </a:lstStyle>
          <a:p>
            <a:fld id="{D997B5FA-0921-464F-AAE1-844C04324D75}" type="datetimeFigureOut">
              <a:rPr lang="zh-CN" altLang="en-US" smtClean="0"/>
              <a:t/>
            </a:fld>
            <a:endParaRPr lang="zh-CN" altLang="en-US"/>
          </a:p>
        </p:txBody>
      </p:sp>
      <p:sp>
        <p:nvSpPr>
          <p:cNvPr id="6" name="Rectangle 5"/>
          <p:cNvSpPr>
            <a:spLocks noGrp="1" noChangeArrowheads="1"/>
          </p:cNvSpPr>
          <p:nvPr>
            <p:ph type="ftr" sz="quarter" idx="11"/>
          </p:nvPr>
        </p:nvSpPr>
        <p:spPr/>
        <p:txBody>
          <a:bodyPr/>
          <a:lstStyle>
            <a:lvl1pPr>
              <a:defRPr>
                <a:latin typeface="Arial" pitchFamily="34" charset="0"/>
                <a:ea typeface="黑体" panose="02010609060101010101" pitchFamily="2" charset="-122"/>
              </a:defRPr>
            </a:lvl1pPr>
          </a:lstStyle>
          <a:p>
            <a:endParaRPr lang="zh-CN" altLang="en-US"/>
          </a:p>
        </p:txBody>
      </p:sp>
      <p:sp>
        <p:nvSpPr>
          <p:cNvPr id="7" name="Rectangle 6"/>
          <p:cNvSpPr>
            <a:spLocks noGrp="1" noChangeArrowheads="1"/>
          </p:cNvSpPr>
          <p:nvPr>
            <p:ph type="sldNum" sz="quarter" idx="12"/>
          </p:nvPr>
        </p:nvSpPr>
        <p:spPr/>
        <p:txBody>
          <a:bodyPr/>
          <a:lstStyle>
            <a:lvl1pPr>
              <a:defRPr>
                <a:latin typeface="Arial" pitchFamily="34" charset="0"/>
                <a:ea typeface="黑体" panose="02010609060101010101" pitchFamily="2" charset="-122"/>
              </a:defRPr>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626400" y="259200"/>
            <a:ext cx="10972800" cy="57600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6400" y="1392406"/>
            <a:ext cx="5158032" cy="823912"/>
          </a:xfrm>
        </p:spPr>
        <p:txBody>
          <a:bodyPr anchor="b"/>
          <a:lstStyle>
            <a:lvl1pPr marL="0" indent="0">
              <a:buNone/>
              <a:defRPr sz="2400" b="1"/>
            </a:lvl1pPr>
            <a:lvl2pPr marL="457200" indent="0">
              <a:buNone/>
              <a:defRPr sz="2000" b="1"/>
            </a:lvl2pPr>
            <a:lvl3pPr marL="914400" indent="0">
              <a:buNone/>
              <a:defRPr sz="1800" b="1"/>
            </a:lvl3pPr>
            <a:lvl4pPr marL="1370965" indent="0">
              <a:buNone/>
              <a:defRPr sz="1600" b="1"/>
            </a:lvl4pPr>
            <a:lvl5pPr marL="1828165" indent="0">
              <a:buNone/>
              <a:defRPr sz="1600" b="1"/>
            </a:lvl5pPr>
            <a:lvl6pPr marL="2285365" indent="0">
              <a:buNone/>
              <a:defRPr sz="1600" b="1"/>
            </a:lvl6pPr>
            <a:lvl7pPr marL="2742565" indent="0">
              <a:buNone/>
              <a:defRPr sz="1600" b="1"/>
            </a:lvl7pPr>
            <a:lvl8pPr marL="3199765" indent="0">
              <a:buNone/>
              <a:defRPr sz="1600" b="1"/>
            </a:lvl8pPr>
            <a:lvl9pPr marL="365633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6400" y="2336633"/>
            <a:ext cx="5158032" cy="3684588"/>
          </a:xfrm>
        </p:spPr>
        <p:txBody>
          <a:bodyPr/>
          <a:lstStyle/>
          <a:p>
            <a:pPr lvl="0"/>
            <a:r>
              <a:rPr lang="zh-CN" altLang="en-US" smtClean="0"/>
              <a:t>单击此处编辑母版文本样式</a:t>
            </a:r>
            <a:endParaRPr lang="zh-CN" altLang="en-US" smtClean="0"/>
          </a:p>
          <a:p>
            <a:pPr lvl="2"/>
            <a:r>
              <a:rPr lang="zh-CN" altLang="en-US" smtClean="0"/>
              <a:t>第二级</a:t>
            </a:r>
            <a:endParaRPr lang="zh-CN" altLang="en-US" smtClean="0"/>
          </a:p>
          <a:p>
            <a:pPr lvl="3"/>
            <a:r>
              <a:rPr lang="zh-CN" altLang="en-US" smtClean="0"/>
              <a:t>第三级</a:t>
            </a:r>
            <a:endParaRPr lang="zh-CN" altLang="en-US" smtClean="0"/>
          </a:p>
          <a:p>
            <a:pPr lvl="4"/>
            <a:r>
              <a:rPr lang="zh-CN" altLang="en-US" smtClean="0"/>
              <a:t>第四级</a:t>
            </a:r>
            <a:endParaRPr lang="zh-CN" altLang="en-US" smtClean="0"/>
          </a:p>
          <a:p>
            <a:pPr lvl="5"/>
            <a:r>
              <a:rPr lang="zh-CN" altLang="en-US" smtClean="0"/>
              <a:t>第五级</a:t>
            </a:r>
            <a:endParaRPr lang="zh-CN" altLang="en-US"/>
          </a:p>
        </p:txBody>
      </p:sp>
      <p:sp>
        <p:nvSpPr>
          <p:cNvPr id="5" name="文本占位符 4"/>
          <p:cNvSpPr>
            <a:spLocks noGrp="1"/>
          </p:cNvSpPr>
          <p:nvPr>
            <p:ph type="body" sz="quarter" idx="3"/>
          </p:nvPr>
        </p:nvSpPr>
        <p:spPr>
          <a:xfrm>
            <a:off x="6415775" y="1392406"/>
            <a:ext cx="5183425" cy="823912"/>
          </a:xfrm>
        </p:spPr>
        <p:txBody>
          <a:bodyPr anchor="b"/>
          <a:lstStyle>
            <a:lvl1pPr marL="0" indent="0">
              <a:buNone/>
              <a:defRPr sz="2400" b="1"/>
            </a:lvl1pPr>
            <a:lvl2pPr marL="457200" indent="0">
              <a:buNone/>
              <a:defRPr sz="2000" b="1"/>
            </a:lvl2pPr>
            <a:lvl3pPr marL="914400" indent="0">
              <a:buNone/>
              <a:defRPr sz="1800" b="1"/>
            </a:lvl3pPr>
            <a:lvl4pPr marL="1370965" indent="0">
              <a:buNone/>
              <a:defRPr sz="1600" b="1"/>
            </a:lvl4pPr>
            <a:lvl5pPr marL="1828165" indent="0">
              <a:buNone/>
              <a:defRPr sz="1600" b="1"/>
            </a:lvl5pPr>
            <a:lvl6pPr marL="2285365" indent="0">
              <a:buNone/>
              <a:defRPr sz="1600" b="1"/>
            </a:lvl6pPr>
            <a:lvl7pPr marL="2742565" indent="0">
              <a:buNone/>
              <a:defRPr sz="1600" b="1"/>
            </a:lvl7pPr>
            <a:lvl8pPr marL="3199765" indent="0">
              <a:buNone/>
              <a:defRPr sz="1600" b="1"/>
            </a:lvl8pPr>
            <a:lvl9pPr marL="365633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415775" y="2336633"/>
            <a:ext cx="5183425" cy="3684588"/>
          </a:xfrm>
        </p:spPr>
        <p:txBody>
          <a:bodyPr/>
          <a:lstStyle/>
          <a:p>
            <a:pPr lvl="0"/>
            <a:r>
              <a:rPr lang="zh-CN" altLang="en-US" smtClean="0"/>
              <a:t>单击此处编辑母版文本样式</a:t>
            </a:r>
            <a:endParaRPr lang="zh-CN" altLang="en-US" smtClean="0"/>
          </a:p>
          <a:p>
            <a:pPr lvl="2"/>
            <a:r>
              <a:rPr lang="zh-CN" altLang="en-US" smtClean="0"/>
              <a:t>第二级</a:t>
            </a:r>
            <a:endParaRPr lang="zh-CN" altLang="en-US" smtClean="0"/>
          </a:p>
          <a:p>
            <a:pPr lvl="3"/>
            <a:r>
              <a:rPr lang="zh-CN" altLang="en-US" smtClean="0"/>
              <a:t>第三级</a:t>
            </a:r>
            <a:endParaRPr lang="zh-CN" altLang="en-US" smtClean="0"/>
          </a:p>
          <a:p>
            <a:pPr lvl="4"/>
            <a:r>
              <a:rPr lang="zh-CN" altLang="en-US" smtClean="0"/>
              <a:t>第四级</a:t>
            </a:r>
            <a:endParaRPr lang="zh-CN" altLang="en-US" smtClean="0"/>
          </a:p>
          <a:p>
            <a:pPr lvl="5"/>
            <a:r>
              <a:rPr lang="zh-CN" altLang="en-US" smtClean="0"/>
              <a:t>第五级</a:t>
            </a:r>
            <a:endParaRPr lang="zh-CN" altLang="en-US"/>
          </a:p>
        </p:txBody>
      </p:sp>
      <p:sp>
        <p:nvSpPr>
          <p:cNvPr id="7" name="Rectangle 4"/>
          <p:cNvSpPr>
            <a:spLocks noGrp="1" noChangeArrowheads="1"/>
          </p:cNvSpPr>
          <p:nvPr>
            <p:ph type="dt" sz="half" idx="10"/>
          </p:nvPr>
        </p:nvSpPr>
        <p:spPr/>
        <p:txBody>
          <a:bodyPr/>
          <a:lstStyle>
            <a:lvl1pPr>
              <a:defRPr/>
            </a:lvl1pPr>
          </a:lstStyle>
          <a:p>
            <a:fld id="{D997B5FA-0921-464F-AAE1-844C04324D75}" type="datetimeFigureOut">
              <a:rPr lang="zh-CN" altLang="en-US" smtClean="0"/>
              <a:t/>
            </a:fld>
            <a:endParaRPr lang="zh-CN" altLang="en-US"/>
          </a:p>
        </p:txBody>
      </p:sp>
      <p:sp>
        <p:nvSpPr>
          <p:cNvPr id="8" name="Rectangle 5"/>
          <p:cNvSpPr>
            <a:spLocks noGrp="1" noChangeArrowheads="1"/>
          </p:cNvSpPr>
          <p:nvPr>
            <p:ph type="ftr" sz="quarter" idx="11"/>
          </p:nvPr>
        </p:nvSpPr>
        <p:spPr/>
        <p:txBody>
          <a:bodyPr/>
          <a:lstStyle>
            <a:lvl1pPr>
              <a:defRPr/>
            </a:lvl1pPr>
          </a:lstStyle>
          <a:p>
            <a:endParaRPr lang="zh-CN" altLang="en-US"/>
          </a:p>
        </p:txBody>
      </p:sp>
      <p:sp>
        <p:nvSpPr>
          <p:cNvPr id="9" name="Rectangle 6"/>
          <p:cNvSpPr>
            <a:spLocks noGrp="1" noChangeArrowheads="1"/>
          </p:cNvSpPr>
          <p:nvPr>
            <p:ph type="sldNum" sz="quarter" idx="12"/>
          </p:nvPr>
        </p:nvSpPr>
        <p:spPr/>
        <p:txBody>
          <a:bodyPr/>
          <a:lstStyle>
            <a:lvl1pPr>
              <a:defRPr/>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1" name=""/>
        <p:cNvGrpSpPr/>
        <p:nvPr/>
      </p:nvGrpSpPr>
      <p:grpSpPr>
        <a:xfrm>
          <a:off x="0" y="0"/>
          <a:ext cx="0" cy="0"/>
        </a:xfrm>
      </p:grpSpPr>
      <p:pic>
        <p:nvPicPr>
          <p:cNvPr id="7" name="Picture 2" descr="C:\Users\iamisis\Desktop\00.jpg"/>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hasCustomPrompt="1"/>
          </p:nvPr>
        </p:nvSpPr>
        <p:spPr>
          <a:xfrm>
            <a:off x="3304800" y="2718000"/>
            <a:ext cx="5662800" cy="1432800"/>
          </a:xfrm>
        </p:spPr>
        <p:txBody>
          <a:bodyPr>
            <a:normAutofit/>
          </a:bodyPr>
          <a:lstStyle>
            <a:lvl1pPr algn="ctr">
              <a:defRPr sz="8800"/>
            </a:lvl1pPr>
          </a:lstStyle>
          <a:p>
            <a:r>
              <a:rPr lang="zh-CN" altLang="en-US" smtClean="0"/>
              <a:t>编辑标题</a:t>
            </a:r>
            <a:endParaRPr lang="zh-CN" altLang="en-US"/>
          </a:p>
        </p:txBody>
      </p:sp>
      <p:sp>
        <p:nvSpPr>
          <p:cNvPr id="3" name="Rectangle 4"/>
          <p:cNvSpPr>
            <a:spLocks noGrp="1" noChangeArrowheads="1"/>
          </p:cNvSpPr>
          <p:nvPr>
            <p:ph type="dt" sz="half" idx="10"/>
          </p:nvPr>
        </p:nvSpPr>
        <p:spPr/>
        <p:txBody>
          <a:bodyPr/>
          <a:lstStyle>
            <a:lvl1pPr>
              <a:defRPr/>
            </a:lvl1pPr>
          </a:lstStyle>
          <a:p>
            <a:fld id="{D997B5FA-0921-464F-AAE1-844C04324D75}" type="datetimeFigureOut">
              <a:rPr lang="zh-CN" altLang="en-US" smtClean="0"/>
              <a:t/>
            </a:fld>
            <a:endParaRPr lang="zh-CN" altLang="en-US"/>
          </a:p>
        </p:txBody>
      </p:sp>
      <p:sp>
        <p:nvSpPr>
          <p:cNvPr id="4" name="Rectangle 5"/>
          <p:cNvSpPr>
            <a:spLocks noGrp="1" noChangeArrowheads="1"/>
          </p:cNvSpPr>
          <p:nvPr>
            <p:ph type="ftr" sz="quarter" idx="11"/>
          </p:nvPr>
        </p:nvSpPr>
        <p:spPr/>
        <p:txBody>
          <a:bodyPr/>
          <a:lstStyle>
            <a:lvl1pPr>
              <a:defRPr/>
            </a:lvl1pPr>
          </a:lstStyle>
          <a:p>
            <a:endParaRPr lang="zh-CN" altLang="en-US"/>
          </a:p>
        </p:txBody>
      </p:sp>
      <p:sp>
        <p:nvSpPr>
          <p:cNvPr id="5" name="Rectangle 6"/>
          <p:cNvSpPr>
            <a:spLocks noGrp="1" noChangeArrowheads="1"/>
          </p:cNvSpPr>
          <p:nvPr>
            <p:ph type="sldNum" sz="quarter" idx="12"/>
          </p:nvPr>
        </p:nvSpPr>
        <p:spPr/>
        <p:txBody>
          <a:bodyPr/>
          <a:lstStyle>
            <a:lvl1pPr>
              <a:defRPr/>
            </a:lvl1pPr>
          </a:lstStyle>
          <a:p>
            <a:fld id="{565CE74E-AB26-4998-AD42-012C4C1AD076}" type="slidenum">
              <a:rPr lang="zh-CN" altLang="en-US" smtClean="0"/>
              <a:t/>
            </a:fld>
            <a:endParaRPr lang="zh-CN" altLang="en-US"/>
          </a:p>
        </p:txBody>
      </p:sp>
      <p:sp>
        <p:nvSpPr>
          <p:cNvPr id="6" name="圆角矩形 13"/>
          <p:cNvSpPr>
            <a:spLocks noChangeArrowheads="1"/>
          </p:cNvSpPr>
          <p:nvPr/>
        </p:nvSpPr>
        <p:spPr bwMode="auto">
          <a:xfrm>
            <a:off x="3823293" y="3968609"/>
            <a:ext cx="4572396" cy="369792"/>
          </a:xfrm>
          <a:prstGeom prst="roundRect">
            <a:avLst>
              <a:gd name="adj" fmla="val 50000"/>
            </a:avLst>
          </a:prstGeom>
          <a:solidFill>
            <a:schemeClr val="accent2">
              <a:alpha val="98999"/>
            </a:schemeClr>
          </a:solidFill>
          <a:ln>
            <a:noFill/>
          </a:ln>
          <a:extLst>
            <a:ext uri="{91240B29-F687-4F45-9708-019B960494DF}">
              <a14:hiddenLine xmlns:a14="http://schemas.microsoft.com/office/drawing/2010/main" w="9525">
                <a:solidFill>
                  <a:srgbClr val="000000"/>
                </a:solidFill>
                <a:round/>
              </a14:hiddenLine>
            </a:ext>
          </a:extLst>
        </p:spPr>
        <p:txBody>
          <a:bodyPr anchor="ctr">
            <a:normAutofit fontScale="62500" lnSpcReduction="20000"/>
          </a:bodyPr>
          <a:lstStyle>
            <a:defPPr>
              <a:defRPr lang="zh-CN"/>
            </a:defPPr>
            <a:lvl1pPr marL="0" algn="l" defTabSz="914400" rtl="0" eaLnBrk="1" latinLnBrk="0" hangingPunct="1">
              <a:defRPr sz="1800" kern="1200">
                <a:solidFill>
                  <a:schemeClr val="tx1"/>
                </a:solidFill>
                <a:latin typeface="Calibri"/>
                <a:ea typeface="幼圆" panose="02010509060101010101" pitchFamily="49" charset="-122"/>
                <a:cs typeface="+mn-cs"/>
              </a:defRPr>
            </a:lvl1pPr>
            <a:lvl2pPr marL="742950" indent="-285750" algn="l" defTabSz="914400" rtl="0" eaLnBrk="1" latinLnBrk="0" hangingPunct="1">
              <a:defRPr sz="1800" kern="1200">
                <a:solidFill>
                  <a:schemeClr val="tx1"/>
                </a:solidFill>
                <a:latin typeface="Calibri"/>
                <a:ea typeface="幼圆" panose="02010509060101010101" pitchFamily="49" charset="-122"/>
                <a:cs typeface="+mn-cs"/>
              </a:defRPr>
            </a:lvl2pPr>
            <a:lvl3pPr marL="1143000" indent="-228600" algn="l" defTabSz="914400" rtl="0" eaLnBrk="1" latinLnBrk="0" hangingPunct="1">
              <a:defRPr sz="1800" kern="1200">
                <a:solidFill>
                  <a:schemeClr val="tx1"/>
                </a:solidFill>
                <a:latin typeface="Calibri"/>
                <a:ea typeface="幼圆" panose="02010509060101010101" pitchFamily="49" charset="-122"/>
                <a:cs typeface="+mn-cs"/>
              </a:defRPr>
            </a:lvl3pPr>
            <a:lvl4pPr marL="1600200" indent="-228600" algn="l" defTabSz="914400" rtl="0" eaLnBrk="1" latinLnBrk="0" hangingPunct="1">
              <a:defRPr sz="1800" kern="1200">
                <a:solidFill>
                  <a:schemeClr val="tx1"/>
                </a:solidFill>
                <a:latin typeface="Calibri"/>
                <a:ea typeface="幼圆" panose="02010509060101010101" pitchFamily="49" charset="-122"/>
                <a:cs typeface="+mn-cs"/>
              </a:defRPr>
            </a:lvl4pPr>
            <a:lvl5pPr marL="2057400" indent="-228600" algn="l" defTabSz="914400" rtl="0" eaLnBrk="1" latinLnBrk="0" hangingPunct="1">
              <a:defRPr sz="1800" kern="1200">
                <a:solidFill>
                  <a:schemeClr val="tx1"/>
                </a:solidFill>
                <a:latin typeface="Calibri"/>
                <a:ea typeface="幼圆" panose="02010509060101010101" pitchFamily="49" charset="-122"/>
                <a:cs typeface="+mn-cs"/>
              </a:defRPr>
            </a:lvl5pPr>
            <a:lvl6pPr marL="2514600" indent="-228600" algn="l" defTabSz="914400" rtl="0" eaLnBrk="0" fontAlgn="base" latinLnBrk="0" hangingPunct="0">
              <a:spcBef>
                <a:spcPct val="0"/>
              </a:spcBef>
              <a:spcAft>
                <a:spcPct val="0"/>
              </a:spcAft>
              <a:buFont typeface="Arial" pitchFamily="34" charset="0"/>
              <a:defRPr sz="1800" kern="1200">
                <a:solidFill>
                  <a:schemeClr val="tx1"/>
                </a:solidFill>
                <a:latin typeface="Calibri"/>
                <a:ea typeface="幼圆" panose="02010509060101010101" pitchFamily="49" charset="-122"/>
                <a:cs typeface="+mn-cs"/>
              </a:defRPr>
            </a:lvl6pPr>
            <a:lvl7pPr marL="2971800" indent="-228600" algn="l" defTabSz="914400" rtl="0" eaLnBrk="0" fontAlgn="base" latinLnBrk="0" hangingPunct="0">
              <a:spcBef>
                <a:spcPct val="0"/>
              </a:spcBef>
              <a:spcAft>
                <a:spcPct val="0"/>
              </a:spcAft>
              <a:buFont typeface="Arial" pitchFamily="34" charset="0"/>
              <a:defRPr sz="1800" kern="1200">
                <a:solidFill>
                  <a:schemeClr val="tx1"/>
                </a:solidFill>
                <a:latin typeface="Calibri"/>
                <a:ea typeface="幼圆" panose="02010509060101010101" pitchFamily="49" charset="-122"/>
                <a:cs typeface="+mn-cs"/>
              </a:defRPr>
            </a:lvl7pPr>
            <a:lvl8pPr marL="3429000" indent="-228600" algn="l" defTabSz="914400" rtl="0" eaLnBrk="0" fontAlgn="base" latinLnBrk="0" hangingPunct="0">
              <a:spcBef>
                <a:spcPct val="0"/>
              </a:spcBef>
              <a:spcAft>
                <a:spcPct val="0"/>
              </a:spcAft>
              <a:buFont typeface="Arial" pitchFamily="34" charset="0"/>
              <a:defRPr sz="1800" kern="1200">
                <a:solidFill>
                  <a:schemeClr val="tx1"/>
                </a:solidFill>
                <a:latin typeface="Calibri"/>
                <a:ea typeface="幼圆" panose="02010509060101010101" pitchFamily="49" charset="-122"/>
                <a:cs typeface="+mn-cs"/>
              </a:defRPr>
            </a:lvl8pPr>
            <a:lvl9pPr marL="3886200" indent="-228600" algn="l" defTabSz="914400" rtl="0" eaLnBrk="0" fontAlgn="base" latinLnBrk="0" hangingPunct="0">
              <a:spcBef>
                <a:spcPct val="0"/>
              </a:spcBef>
              <a:spcAft>
                <a:spcPct val="0"/>
              </a:spcAft>
              <a:buFont typeface="Arial" pitchFamily="34" charset="0"/>
              <a:defRPr sz="1800" kern="1200">
                <a:solidFill>
                  <a:schemeClr val="tx1"/>
                </a:solidFill>
                <a:latin typeface="Calibri"/>
                <a:ea typeface="幼圆" panose="02010509060101010101" pitchFamily="49" charset="-122"/>
                <a:cs typeface="+mn-cs"/>
              </a:defRPr>
            </a:lvl9pPr>
          </a:lstStyle>
          <a:p>
            <a:pPr algn="ctr"/>
            <a:endParaRPr lang="en-US" sz="2000">
              <a:solidFill>
                <a:schemeClr val="accent2"/>
              </a:solidFill>
              <a:latin typeface="Arial" pitchFamily="34" charset="0"/>
              <a:ea typeface="黑体" panose="02010609060101010101" pitchFamily="2" charset="-122"/>
            </a:endParaRP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1" name=""/>
        <p:cNvGrpSpPr/>
        <p:nvPr/>
      </p:nvGrpSpPr>
      <p:grpSpPr>
        <a:xfrm>
          <a:off x="0" y="0"/>
          <a:ext cx="0" cy="0"/>
        </a:xfrm>
      </p:grpSpPr>
      <p:pic>
        <p:nvPicPr>
          <p:cNvPr id="2" name="Picture 2" descr="C:\Users\iamisis\Desktop\00.jpg"/>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日期占位符 1"/>
          <p:cNvSpPr>
            <a:spLocks noGrp="1"/>
          </p:cNvSpPr>
          <p:nvPr>
            <p:ph type="dt" sz="half" idx="10"/>
          </p:nvPr>
        </p:nvSpPr>
        <p:spPr/>
        <p:txBody>
          <a:bodyPr/>
          <a:lstStyle>
            <a:lvl1pPr>
              <a:defRPr smtClean="0"/>
            </a:lvl1pPr>
          </a:lstStyle>
          <a:p>
            <a:fld id="{D997B5FA-0921-464F-AAE1-844C04324D75}" type="datetimeFigureOut">
              <a:rPr lang="zh-CN" altLang="en-US" smtClean="0"/>
              <a:t/>
            </a:fld>
            <a:endParaRPr lang="zh-CN" altLang="en-US"/>
          </a:p>
        </p:txBody>
      </p:sp>
      <p:sp>
        <p:nvSpPr>
          <p:cNvPr id="4" name="页脚占位符 2"/>
          <p:cNvSpPr>
            <a:spLocks noGrp="1"/>
          </p:cNvSpPr>
          <p:nvPr>
            <p:ph type="ftr" sz="quarter" idx="11"/>
          </p:nvPr>
        </p:nvSpPr>
        <p:spPr/>
        <p:txBody>
          <a:bodyPr/>
          <a:lstStyle>
            <a:lvl1pPr>
              <a:defRPr smtClean="0"/>
            </a:lvl1pPr>
          </a:lstStyle>
          <a:p>
            <a:endParaRPr lang="zh-CN" altLang="en-US"/>
          </a:p>
        </p:txBody>
      </p:sp>
      <p:sp>
        <p:nvSpPr>
          <p:cNvPr id="5" name="灯片编号占位符 3"/>
          <p:cNvSpPr>
            <a:spLocks noGrp="1"/>
          </p:cNvSpPr>
          <p:nvPr>
            <p:ph type="sldNum" sz="quarter" idx="12"/>
          </p:nvPr>
        </p:nvSpPr>
        <p:spPr/>
        <p:txBody>
          <a:bodyPr/>
          <a:lstStyle>
            <a:lvl1pPr>
              <a:defRPr smtClean="0"/>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626400" y="259200"/>
            <a:ext cx="10972800" cy="4176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410379" y="987426"/>
            <a:ext cx="6172180" cy="4873625"/>
          </a:xfrm>
        </p:spPr>
        <p:txBody>
          <a:bodyPr/>
          <a:lstStyle>
            <a:lvl1pPr marL="0" indent="0">
              <a:buNone/>
              <a:defRPr sz="3200"/>
            </a:lvl1pPr>
            <a:lvl2pPr marL="457200" indent="0">
              <a:buNone/>
              <a:defRPr sz="2800"/>
            </a:lvl2pPr>
            <a:lvl3pPr marL="914400" indent="0">
              <a:buNone/>
              <a:defRPr sz="2400"/>
            </a:lvl3pPr>
            <a:lvl4pPr marL="1370965" indent="0">
              <a:buNone/>
              <a:defRPr sz="2000"/>
            </a:lvl4pPr>
            <a:lvl5pPr marL="1828165" indent="0">
              <a:buNone/>
              <a:defRPr sz="2000"/>
            </a:lvl5pPr>
            <a:lvl6pPr marL="2285365" indent="0">
              <a:buNone/>
              <a:defRPr sz="2000"/>
            </a:lvl6pPr>
            <a:lvl7pPr marL="2742565" indent="0">
              <a:buNone/>
              <a:defRPr sz="2000"/>
            </a:lvl7pPr>
            <a:lvl8pPr marL="3199765" indent="0">
              <a:buNone/>
              <a:defRPr sz="2000"/>
            </a:lvl8pPr>
            <a:lvl9pPr marL="3656330" indent="0">
              <a:buNone/>
              <a:defRPr sz="2000"/>
            </a:lvl9pPr>
          </a:lstStyle>
          <a:p>
            <a:pPr lvl="0"/>
            <a:r>
              <a:rPr lang="zh-CN" altLang="en-US" noProof="0" smtClean="0"/>
              <a:t>单击图标添加图片</a:t>
            </a:r>
            <a:endParaRPr lang="zh-CN" altLang="en-US" noProof="0" smtClean="0"/>
          </a:p>
        </p:txBody>
      </p:sp>
      <p:sp>
        <p:nvSpPr>
          <p:cNvPr id="4" name="文本占位符 3"/>
          <p:cNvSpPr>
            <a:spLocks noGrp="1"/>
          </p:cNvSpPr>
          <p:nvPr>
            <p:ph type="body" sz="half" idx="2"/>
          </p:nvPr>
        </p:nvSpPr>
        <p:spPr>
          <a:xfrm>
            <a:off x="626400" y="987426"/>
            <a:ext cx="4402800" cy="4873625"/>
          </a:xfrm>
        </p:spPr>
        <p:txBody>
          <a:bodyPr/>
          <a:lstStyle>
            <a:lvl1pPr marL="0" indent="0">
              <a:buNone/>
              <a:defRPr sz="20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765" indent="0">
              <a:buNone/>
              <a:defRPr sz="1000"/>
            </a:lvl8pPr>
            <a:lvl9pPr marL="3656330" indent="0">
              <a:buNone/>
              <a:defRPr sz="1000"/>
            </a:lvl9pPr>
          </a:lstStyle>
          <a:p>
            <a:pPr lvl="0"/>
            <a:r>
              <a:rPr lang="zh-CN" altLang="en-US" smtClean="0"/>
              <a:t>单击此处编辑母版文本样式</a:t>
            </a:r>
            <a:endParaRPr lang="zh-CN" altLang="en-US" smtClean="0"/>
          </a:p>
        </p:txBody>
      </p:sp>
      <p:sp>
        <p:nvSpPr>
          <p:cNvPr id="5" name="Rectangle 4"/>
          <p:cNvSpPr>
            <a:spLocks noGrp="1" noChangeArrowheads="1"/>
          </p:cNvSpPr>
          <p:nvPr>
            <p:ph type="dt" sz="half" idx="10"/>
          </p:nvPr>
        </p:nvSpPr>
        <p:spPr/>
        <p:txBody>
          <a:bodyPr/>
          <a:lstStyle>
            <a:lvl1pPr>
              <a:defRPr/>
            </a:lvl1pPr>
          </a:lstStyle>
          <a:p>
            <a:fld id="{D997B5FA-0921-464F-AAE1-844C04324D75}" type="datetimeFigureOut">
              <a:rPr lang="zh-CN" altLang="en-US" smtClean="0"/>
              <a:t/>
            </a:fld>
            <a:endParaRPr lang="zh-CN" altLang="en-US"/>
          </a:p>
        </p:txBody>
      </p:sp>
      <p:sp>
        <p:nvSpPr>
          <p:cNvPr id="6" name="Rectangle 5"/>
          <p:cNvSpPr>
            <a:spLocks noGrp="1" noChangeArrowheads="1"/>
          </p:cNvSpPr>
          <p:nvPr>
            <p:ph type="ftr" sz="quarter" idx="11"/>
          </p:nvPr>
        </p:nvSpPr>
        <p:spPr/>
        <p:txBody>
          <a:bodyPr/>
          <a:lstStyle>
            <a:lvl1pPr>
              <a:defRPr/>
            </a:lvl1pPr>
          </a:lstStyle>
          <a:p>
            <a:endParaRPr lang="zh-CN" altLang="en-US"/>
          </a:p>
        </p:txBody>
      </p:sp>
      <p:sp>
        <p:nvSpPr>
          <p:cNvPr id="7" name="Rectangle 6"/>
          <p:cNvSpPr>
            <a:spLocks noGrp="1" noChangeArrowheads="1"/>
          </p:cNvSpPr>
          <p:nvPr>
            <p:ph type="sldNum" sz="quarter" idx="12"/>
          </p:nvPr>
        </p:nvSpPr>
        <p:spPr/>
        <p:txBody>
          <a:bodyPr/>
          <a:lstStyle>
            <a:lvl1pPr>
              <a:defRPr/>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10;文本">
    <p:spTree>
      <p:nvGrpSpPr>
        <p:cNvPr id="1" name=""/>
        <p:cNvGrpSpPr/>
        <p:nvPr/>
      </p:nvGrpSpPr>
      <p:grpSpPr>
        <a:xfrm>
          <a:off x="0" y="0"/>
          <a:ext cx="0" cy="0"/>
        </a:xfrm>
      </p:grpSpPr>
      <p:pic>
        <p:nvPicPr>
          <p:cNvPr id="7" name="Picture 2" descr="C:\Users\iamisis\Desktop\00.jpg"/>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竖排标题 1"/>
          <p:cNvSpPr>
            <a:spLocks noGrp="1"/>
          </p:cNvSpPr>
          <p:nvPr>
            <p:ph type="title" orient="vert"/>
          </p:nvPr>
        </p:nvSpPr>
        <p:spPr>
          <a:xfrm>
            <a:off x="10495722" y="195943"/>
            <a:ext cx="1102707" cy="6062345"/>
          </a:xfrm>
        </p:spPr>
        <p:txBody>
          <a:bodyPr vert="eaVert"/>
          <a:lstStyle>
            <a:lvl1pPr>
              <a:defRPr sz="2600"/>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442" y="195943"/>
            <a:ext cx="9660993" cy="6062345"/>
          </a:xfrm>
        </p:spPr>
        <p:txBody>
          <a:bodyPr vert="eaVert"/>
          <a:lstStyle>
            <a:lvl1pPr>
              <a:spcBef>
                <a:spcPts val="300"/>
              </a:spcBef>
              <a:spcAft>
                <a:spcPts val="300"/>
              </a:spcAft>
              <a:defRPr sz="2400">
                <a:solidFill>
                  <a:srgbClr val="000000"/>
                </a:solidFill>
              </a:defRPr>
            </a:lvl1pPr>
            <a:lvl2pPr marL="356870" indent="-285750">
              <a:buFont typeface="Arial" pitchFamily="34" charset="0"/>
              <a:buChar char="•"/>
              <a:defRPr sz="2000"/>
            </a:lvl2pPr>
            <a:lvl3pPr marL="720090">
              <a:spcBef>
                <a:spcPts val="300"/>
              </a:spcBef>
              <a:spcAft>
                <a:spcPts val="300"/>
              </a:spcAft>
              <a:defRPr sz="2000"/>
            </a:lvl3pPr>
            <a:lvl4pPr marL="1080135">
              <a:spcBef>
                <a:spcPts val="300"/>
              </a:spcBef>
              <a:spcAft>
                <a:spcPts val="300"/>
              </a:spcAft>
              <a:defRPr sz="1800"/>
            </a:lvl4pPr>
            <a:lvl5pPr marL="1440180">
              <a:spcBef>
                <a:spcPts val="300"/>
              </a:spcBef>
              <a:spcAft>
                <a:spcPts val="300"/>
              </a:spcAft>
              <a:defRPr sz="1800"/>
            </a:lvl5pPr>
            <a:lvl6pPr marL="1800225">
              <a:spcBef>
                <a:spcPts val="300"/>
              </a:spcBef>
              <a:spcAft>
                <a:spcPts val="300"/>
              </a:spcAft>
              <a:defRPr sz="1800"/>
            </a:lvl6pPr>
          </a:lstStyle>
          <a:p>
            <a:pPr lvl="0"/>
            <a:r>
              <a:rPr lang="zh-CN" altLang="en-US" smtClean="0"/>
              <a:t>单击此处编辑母版文本样式</a:t>
            </a:r>
            <a:endParaRPr lang="zh-CN" altLang="en-US" smtClean="0"/>
          </a:p>
          <a:p>
            <a:pPr lvl="2"/>
            <a:r>
              <a:rPr lang="zh-CN" altLang="en-US" smtClean="0"/>
              <a:t>第二级</a:t>
            </a:r>
            <a:endParaRPr lang="zh-CN" altLang="en-US" smtClean="0"/>
          </a:p>
          <a:p>
            <a:pPr lvl="3"/>
            <a:r>
              <a:rPr lang="zh-CN" altLang="en-US" smtClean="0"/>
              <a:t>第三级</a:t>
            </a:r>
            <a:endParaRPr lang="zh-CN" altLang="en-US" smtClean="0"/>
          </a:p>
          <a:p>
            <a:pPr lvl="4"/>
            <a:r>
              <a:rPr lang="zh-CN" altLang="en-US" smtClean="0"/>
              <a:t>第四级</a:t>
            </a:r>
            <a:endParaRPr lang="zh-CN" altLang="en-US" smtClean="0"/>
          </a:p>
          <a:p>
            <a:pPr lvl="5"/>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D997B5FA-0921-464F-AAE1-844C04324D75}" type="datetimeFigureOut">
              <a:rPr lang="zh-CN" altLang="en-US" smtClean="0"/>
              <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p:txBody>
          <a:bodyPr/>
          <a:lstStyle>
            <a:lvl1pPr>
              <a:defRPr/>
            </a:lvl1p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内容">
    <p:spTree>
      <p:nvGrpSpPr>
        <p:cNvPr id="1" name=""/>
        <p:cNvGrpSpPr/>
        <p:nvPr/>
      </p:nvGrpSpPr>
      <p:grpSpPr>
        <a:xfrm>
          <a:off x="0" y="0"/>
          <a:ext cx="0" cy="0"/>
        </a:xfrm>
      </p:grpSpPr>
      <p:pic>
        <p:nvPicPr>
          <p:cNvPr id="8" name="Picture 2" descr="C:\Users\iamisis\Desktop\00.jpg"/>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日期占位符 2"/>
          <p:cNvSpPr>
            <a:spLocks noGrp="1"/>
          </p:cNvSpPr>
          <p:nvPr>
            <p:ph type="dt" sz="half" idx="10"/>
          </p:nvPr>
        </p:nvSpPr>
        <p:spPr/>
        <p:txBody>
          <a:bodyPr/>
          <a:lstStyle/>
          <a:p>
            <a:fld id="{13D0CE79-49FB-443D-BEF8-6B709DE8FD0C}"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F906490-237C-474C-BA2E-D98840BC1F8F}" type="slidenum">
              <a:rPr lang="zh-CN" altLang="en-US" smtClean="0"/>
              <a:t/>
            </a:fld>
            <a:endParaRPr lang="zh-CN" altLang="en-US"/>
          </a:p>
        </p:txBody>
      </p:sp>
      <p:sp>
        <p:nvSpPr>
          <p:cNvPr id="7" name="内容占位符 6"/>
          <p:cNvSpPr>
            <a:spLocks noGrp="1"/>
          </p:cNvSpPr>
          <p:nvPr>
            <p:ph sz="quarter" idx="13"/>
          </p:nvPr>
        </p:nvSpPr>
        <p:spPr>
          <a:xfrm>
            <a:off x="261449" y="439616"/>
            <a:ext cx="11669102" cy="5669329"/>
          </a:xfrm>
        </p:spPr>
        <p:txBody>
          <a:bodyPr/>
          <a:lstStyle/>
          <a:p>
            <a:pPr lvl="0"/>
            <a:r>
              <a:rPr lang="zh-CN" altLang="en-US" smtClean="0"/>
              <a:t>单击此处编辑母版文本样式</a:t>
            </a:r>
            <a:endParaRPr lang="zh-CN" altLang="en-US" smtClean="0"/>
          </a:p>
          <a:p>
            <a:pPr lvl="2"/>
            <a:r>
              <a:rPr lang="zh-CN" altLang="en-US" smtClean="0"/>
              <a:t>第二级</a:t>
            </a:r>
            <a:endParaRPr lang="zh-CN" altLang="en-US" smtClean="0"/>
          </a:p>
          <a:p>
            <a:pPr lvl="3"/>
            <a:r>
              <a:rPr lang="zh-CN" altLang="en-US" smtClean="0"/>
              <a:t>第三级</a:t>
            </a:r>
            <a:endParaRPr lang="zh-CN" altLang="en-US" smtClean="0"/>
          </a:p>
          <a:p>
            <a:pPr lvl="4"/>
            <a:r>
              <a:rPr lang="zh-CN" altLang="en-US" smtClean="0"/>
              <a:t>第四级</a:t>
            </a:r>
            <a:endParaRPr lang="zh-CN" altLang="en-US" smtClean="0"/>
          </a:p>
          <a:p>
            <a:pPr lvl="5"/>
            <a:r>
              <a:rPr lang="zh-CN" altLang="en-US" smtClean="0"/>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bg>
      <p:bgPr>
        <a:solidFill>
          <a:schemeClr val="bg1"/>
        </a:solidFill>
        <a:effectLst/>
      </p:bgPr>
    </p:bg>
    <p:spTree>
      <p:nvGrpSpPr>
        <p:cNvPr id="1" name=""/>
        <p:cNvGrpSpPr/>
        <p:nvPr/>
      </p:nvGrpSpPr>
      <p:grpSpPr>
        <a:xfrm>
          <a:off x="0" y="0"/>
          <a:ext cx="0" cy="0"/>
        </a:xfrm>
      </p:grpSpPr>
      <p:sp>
        <p:nvSpPr>
          <p:cNvPr id="2" name="标题 1"/>
          <p:cNvSpPr>
            <a:spLocks noGrp="1"/>
          </p:cNvSpPr>
          <p:nvPr>
            <p:ph type="title"/>
          </p:nvPr>
        </p:nvSpPr>
        <p:spPr>
          <a:xfrm>
            <a:off x="645459" y="316865"/>
            <a:ext cx="10936941" cy="667088"/>
          </a:xfrm>
        </p:spPr>
        <p:txBody>
          <a:bodyPr>
            <a:noAutofit/>
          </a:bodyPr>
          <a:lstStyle>
            <a:lvl1pPr>
              <a:defRPr sz="4000" b="1" u="none" strike="noStrike" kern="1200" cap="none" spc="0" normalizeH="0">
                <a:solidFill>
                  <a:schemeClr val="accent2">
                    <a:lumMod val="50000"/>
                  </a:schemeClr>
                </a:solidFill>
                <a:uFillTx/>
                <a:latin typeface="宋体" panose="02010600030101010101" pitchFamily="2" charset="-122"/>
                <a:ea typeface="宋体" panose="02010600030101010101" pitchFamily="2" charset="-122"/>
              </a:defRPr>
            </a:lvl1pPr>
          </a:lstStyle>
          <a:p>
            <a:r>
              <a:rPr lang="zh-CN" altLang="en-US" noProof="1" smtClean="0"/>
              <a:t>单击此处编辑母版标题样式</a:t>
            </a:r>
            <a:endParaRPr lang="zh-CN" altLang="en-US" noProof="1" smtClean="0"/>
          </a:p>
        </p:txBody>
      </p:sp>
      <p:sp>
        <p:nvSpPr>
          <p:cNvPr id="8" name="日期占位符 2"/>
          <p:cNvSpPr>
            <a:spLocks noGrp="1"/>
          </p:cNvSpPr>
          <p:nvPr>
            <p:ph type="dt" sz="half" idx="2"/>
          </p:nvPr>
        </p:nvSpPr>
        <p:spPr>
          <a:xfrm>
            <a:off x="838200" y="6356350"/>
            <a:ext cx="2743200" cy="365125"/>
          </a:xfrm>
          <a:prstGeom prst="rect">
            <a:avLst/>
          </a:prstGeom>
        </p:spPr>
        <p:txBody>
          <a:bodyPr vert="horz" wrap="square" lIns="91440" tIns="45720" rIns="91440" bIns="45720" numCol="1" anchor="ctr" anchorCtr="0" compatLnSpc="1"/>
          <a:lstStyle>
            <a:lvl1pPr>
              <a:defRPr smtClean="0"/>
            </a:lvl1pPr>
          </a:lstStyle>
          <a:p>
            <a:fld id="{A1BB201A-7235-4E23-BDB2-9F9A947DC448}" type="datetimeFigureOut">
              <a:rPr lang="zh-CN" altLang="en-US" smtClean="0"/>
              <a:t/>
            </a:fld>
            <a:endParaRPr lang="zh-CN" altLang="en-US"/>
          </a:p>
        </p:txBody>
      </p:sp>
      <p:sp>
        <p:nvSpPr>
          <p:cNvPr id="9" name="页脚占位符 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endParaRPr lang="zh-CN" altLang="en-US"/>
          </a:p>
        </p:txBody>
      </p:sp>
      <p:sp>
        <p:nvSpPr>
          <p:cNvPr id="10" name="灯片编号占位符 4"/>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p>
            <a:fld id="{4040BD5F-9460-4C8E-A23B-637455E4D558}"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21.jpeg"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1026" name="Picture 2" descr="C:\Users\iamisis\Desktop\00.jpg"/>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25313" y="260351"/>
            <a:ext cx="10973117"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8" name="Rectangle 3"/>
          <p:cNvSpPr>
            <a:spLocks noGrp="1" noChangeArrowheads="1"/>
          </p:cNvSpPr>
          <p:nvPr>
            <p:ph type="body" idx="1"/>
          </p:nvPr>
        </p:nvSpPr>
        <p:spPr bwMode="auto">
          <a:xfrm>
            <a:off x="625313" y="1125537"/>
            <a:ext cx="10973117" cy="489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2"/>
            <a:r>
              <a:rPr lang="zh-CN" altLang="en-US" smtClean="0"/>
              <a:t>第二级</a:t>
            </a:r>
            <a:endParaRPr lang="zh-CN" altLang="en-US" smtClean="0"/>
          </a:p>
          <a:p>
            <a:pPr lvl="3"/>
            <a:r>
              <a:rPr lang="zh-CN" altLang="en-US" smtClean="0"/>
              <a:t>第三级</a:t>
            </a:r>
            <a:endParaRPr lang="zh-CN" altLang="en-US" smtClean="0"/>
          </a:p>
          <a:p>
            <a:pPr lvl="4"/>
            <a:r>
              <a:rPr lang="zh-CN" altLang="en-US" smtClean="0"/>
              <a:t>第四级</a:t>
            </a:r>
            <a:endParaRPr lang="zh-CN" altLang="en-US" smtClean="0"/>
          </a:p>
          <a:p>
            <a:pPr lvl="5"/>
            <a:r>
              <a:rPr lang="zh-CN" altLang="en-US" smtClean="0"/>
              <a:t>第五级</a:t>
            </a:r>
            <a:endParaRPr lang="zh-CN" altLang="en-US"/>
          </a:p>
        </p:txBody>
      </p:sp>
      <p:sp>
        <p:nvSpPr>
          <p:cNvPr id="2" name="Rectangle 4"/>
          <p:cNvSpPr>
            <a:spLocks noGrp="1" noChangeArrowheads="1"/>
          </p:cNvSpPr>
          <p:nvPr>
            <p:ph type="dt" sz="half" idx="2"/>
          </p:nvPr>
        </p:nvSpPr>
        <p:spPr bwMode="auto">
          <a:xfrm>
            <a:off x="609442" y="6245225"/>
            <a:ext cx="2845647"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marL="0" algn="l" defTabSz="914400" rtl="0" eaLnBrk="1" latinLnBrk="0" hangingPunct="1">
              <a:defRPr sz="1400" kern="1200" baseline="0">
                <a:solidFill>
                  <a:schemeClr val="tx1"/>
                </a:solidFill>
                <a:latin typeface="Arial" pitchFamily="34" charset="0"/>
                <a:ea typeface="黑体" panose="02010609060101010101" pitchFamily="2"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997B5FA-0921-464F-AAE1-844C04324D75}" type="datetimeFigureOut">
              <a:rPr lang="zh-CN" altLang="en-US" smtClean="0"/>
              <a:t/>
            </a:fld>
            <a:endParaRPr lang="zh-CN" altLang="en-US"/>
          </a:p>
        </p:txBody>
      </p:sp>
      <p:sp>
        <p:nvSpPr>
          <p:cNvPr id="1029" name="Rectangle 5"/>
          <p:cNvSpPr>
            <a:spLocks noGrp="1" noChangeArrowheads="1"/>
          </p:cNvSpPr>
          <p:nvPr>
            <p:ph type="ftr" sz="quarter" idx="3"/>
          </p:nvPr>
        </p:nvSpPr>
        <p:spPr bwMode="auto">
          <a:xfrm>
            <a:off x="4166103" y="6245225"/>
            <a:ext cx="3859795"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marL="0" algn="ctr" defTabSz="914400" rtl="0" eaLnBrk="1" latinLnBrk="0" hangingPunct="1">
              <a:defRPr sz="1400" kern="1200" baseline="0">
                <a:solidFill>
                  <a:schemeClr val="tx1"/>
                </a:solidFill>
                <a:latin typeface="Arial" pitchFamily="34" charset="0"/>
                <a:ea typeface="黑体" panose="02010609060101010101" pitchFamily="2"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30" name="Rectangle 6"/>
          <p:cNvSpPr>
            <a:spLocks noGrp="1" noChangeArrowheads="1"/>
          </p:cNvSpPr>
          <p:nvPr>
            <p:ph type="sldNum" sz="quarter" idx="4"/>
          </p:nvPr>
        </p:nvSpPr>
        <p:spPr bwMode="auto">
          <a:xfrm>
            <a:off x="8736914" y="6245225"/>
            <a:ext cx="2845645"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marL="0" algn="r" defTabSz="914400" rtl="0" eaLnBrk="1" latinLnBrk="0" hangingPunct="1">
              <a:defRPr sz="1400" kern="1200" baseline="0">
                <a:solidFill>
                  <a:schemeClr val="tx1"/>
                </a:solidFill>
                <a:latin typeface="Arial" pitchFamily="34" charset="0"/>
                <a:ea typeface="黑体" panose="02010609060101010101" pitchFamily="2"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5CE74E-AB26-4998-AD42-012C4C1AD076}" type="slidenum">
              <a:rPr lang="zh-CN" altLang="en-US" smtClean="0"/>
              <a:t/>
            </a:fld>
            <a:endParaRPr lang="zh-CN" altLang="en-US"/>
          </a:p>
        </p:txBody>
      </p:sp>
      <p:sp>
        <p:nvSpPr>
          <p:cNvPr id="1032" name="直接连接符 10"/>
          <p:cNvSpPr>
            <a:spLocks noChangeShapeType="1"/>
          </p:cNvSpPr>
          <p:nvPr/>
        </p:nvSpPr>
        <p:spPr bwMode="auto">
          <a:xfrm flipH="1">
            <a:off x="214258" y="842491"/>
            <a:ext cx="3096405" cy="0"/>
          </a:xfrm>
          <a:prstGeom prst="line">
            <a:avLst/>
          </a:prstGeom>
          <a:noFill/>
          <a:ln w="9525">
            <a:solidFill>
              <a:srgbClr val="00B0F0"/>
            </a:solidFill>
            <a:round/>
          </a:ln>
          <a:extLst>
            <a:ext uri="{909E8E84-426E-40DD-AFC4-6F175D3DCCD1}">
              <a14:hiddenFill xmlns:a14="http://schemas.microsoft.com/office/drawing/2010/main">
                <a:no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00" baseline="0">
              <a:latin typeface="Arial" pitchFamily="34" charset="0"/>
              <a:ea typeface="黑体" panose="02010609060101010101" pitchFamily="2" charset="-122"/>
            </a:endParaRPr>
          </a:p>
        </p:txBody>
      </p:sp>
      <p:sp>
        <p:nvSpPr>
          <p:cNvPr id="1033" name="Rectangle 7"/>
          <p:cNvSpPr>
            <a:spLocks noChangeArrowheads="1"/>
          </p:cNvSpPr>
          <p:nvPr/>
        </p:nvSpPr>
        <p:spPr bwMode="auto">
          <a:xfrm>
            <a:off x="1" y="804391"/>
            <a:ext cx="215844" cy="71437"/>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宋体"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宋体"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9pPr>
          </a:lstStyle>
          <a:p>
            <a:pPr eaLnBrk="1" hangingPunct="1">
              <a:buFont typeface="Arial" pitchFamily="34" charset="0"/>
              <a:buNone/>
            </a:pPr>
            <a:endParaRPr lang="zh-CN" altLang="zh-CN" sz="1800" baseline="0">
              <a:solidFill>
                <a:srgbClr val="000000"/>
              </a:solidFill>
              <a:latin typeface="Arial" pitchFamily="34" charset="0"/>
              <a:ea typeface="黑体" panose="02010609060101010101" pitchFamily="2" charset="-122"/>
              <a:sym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l" rtl="0" eaLnBrk="1" fontAlgn="base" hangingPunct="1">
        <a:spcBef>
          <a:spcPct val="0"/>
        </a:spcBef>
        <a:spcAft>
          <a:spcPct val="0"/>
        </a:spcAft>
        <a:defRPr sz="2400" kern="1200" baseline="0">
          <a:solidFill>
            <a:schemeClr val="accent1"/>
          </a:solidFill>
          <a:latin typeface="Arial" pitchFamily="34" charset="0"/>
          <a:ea typeface="黑体" panose="02010609060101010101" pitchFamily="2" charset="-122"/>
          <a:cs typeface="+mj-cs"/>
        </a:defRPr>
      </a:lvl1pPr>
      <a:lvl2pPr algn="l" rtl="0" eaLnBrk="1" fontAlgn="base" hangingPunct="1">
        <a:spcBef>
          <a:spcPct val="0"/>
        </a:spcBef>
        <a:spcAft>
          <a:spcPct val="0"/>
        </a:spcAft>
        <a:defRPr sz="2400">
          <a:solidFill>
            <a:schemeClr val="accent1"/>
          </a:solidFill>
          <a:latin typeface="Arial Black" panose="020b0a04020102020204" pitchFamily="34" charset="0"/>
          <a:ea typeface="微软雅黑" panose="020b0503020204020204" charset="-122"/>
          <a:cs typeface="宋体" panose="02010600030101010101" pitchFamily="2" charset="-122"/>
        </a:defRPr>
      </a:lvl2pPr>
      <a:lvl3pPr algn="l" rtl="0" eaLnBrk="1" fontAlgn="base" hangingPunct="1">
        <a:spcBef>
          <a:spcPct val="0"/>
        </a:spcBef>
        <a:spcAft>
          <a:spcPct val="0"/>
        </a:spcAft>
        <a:defRPr sz="2400">
          <a:solidFill>
            <a:schemeClr val="accent1"/>
          </a:solidFill>
          <a:latin typeface="Arial Black" panose="020b0a04020102020204" pitchFamily="34" charset="0"/>
          <a:ea typeface="微软雅黑" panose="020b0503020204020204" charset="-122"/>
          <a:cs typeface="宋体" panose="02010600030101010101" pitchFamily="2" charset="-122"/>
        </a:defRPr>
      </a:lvl3pPr>
      <a:lvl4pPr algn="l" rtl="0" eaLnBrk="1" fontAlgn="base" hangingPunct="1">
        <a:spcBef>
          <a:spcPct val="0"/>
        </a:spcBef>
        <a:spcAft>
          <a:spcPct val="0"/>
        </a:spcAft>
        <a:defRPr sz="2400">
          <a:solidFill>
            <a:schemeClr val="accent1"/>
          </a:solidFill>
          <a:latin typeface="Arial Black" panose="020b0a04020102020204" pitchFamily="34" charset="0"/>
          <a:ea typeface="微软雅黑" panose="020b0503020204020204" charset="-122"/>
          <a:cs typeface="宋体" panose="02010600030101010101" pitchFamily="2" charset="-122"/>
        </a:defRPr>
      </a:lvl4pPr>
      <a:lvl5pPr algn="l" rtl="0" eaLnBrk="1" fontAlgn="base" hangingPunct="1">
        <a:spcBef>
          <a:spcPct val="0"/>
        </a:spcBef>
        <a:spcAft>
          <a:spcPct val="0"/>
        </a:spcAft>
        <a:defRPr sz="2400">
          <a:solidFill>
            <a:schemeClr val="accent1"/>
          </a:solidFill>
          <a:latin typeface="Arial Black" panose="020b0a04020102020204" pitchFamily="34" charset="0"/>
          <a:ea typeface="微软雅黑" panose="020b0503020204020204" charset="-122"/>
          <a:cs typeface="宋体" panose="02010600030101010101" pitchFamily="2" charset="-122"/>
        </a:defRPr>
      </a:lvl5pPr>
      <a:lvl6pPr marL="457200" algn="l" rtl="0" eaLnBrk="1" fontAlgn="base" hangingPunct="1">
        <a:spcBef>
          <a:spcPct val="0"/>
        </a:spcBef>
        <a:spcAft>
          <a:spcPct val="0"/>
        </a:spcAft>
        <a:defRPr sz="2400">
          <a:solidFill>
            <a:schemeClr val="tx2"/>
          </a:solidFill>
          <a:latin typeface="Arial" pitchFamily="34" charset="0"/>
          <a:ea typeface="微软雅黑" panose="020b0503020204020204" charset="-122"/>
          <a:cs typeface="宋体" panose="02010600030101010101" pitchFamily="2" charset="-122"/>
        </a:defRPr>
      </a:lvl6pPr>
      <a:lvl7pPr marL="914400" algn="l" rtl="0" eaLnBrk="1" fontAlgn="base" hangingPunct="1">
        <a:spcBef>
          <a:spcPct val="0"/>
        </a:spcBef>
        <a:spcAft>
          <a:spcPct val="0"/>
        </a:spcAft>
        <a:defRPr sz="2400">
          <a:solidFill>
            <a:schemeClr val="tx2"/>
          </a:solidFill>
          <a:latin typeface="Arial" pitchFamily="34" charset="0"/>
          <a:ea typeface="微软雅黑" panose="020b0503020204020204" charset="-122"/>
          <a:cs typeface="宋体" panose="02010600030101010101" pitchFamily="2" charset="-122"/>
        </a:defRPr>
      </a:lvl7pPr>
      <a:lvl8pPr marL="1370965" algn="l" rtl="0" eaLnBrk="1" fontAlgn="base" hangingPunct="1">
        <a:spcBef>
          <a:spcPct val="0"/>
        </a:spcBef>
        <a:spcAft>
          <a:spcPct val="0"/>
        </a:spcAft>
        <a:defRPr sz="2400">
          <a:solidFill>
            <a:schemeClr val="tx2"/>
          </a:solidFill>
          <a:latin typeface="Arial" pitchFamily="34" charset="0"/>
          <a:ea typeface="微软雅黑" panose="020b0503020204020204" charset="-122"/>
          <a:cs typeface="宋体" panose="02010600030101010101" pitchFamily="2" charset="-122"/>
        </a:defRPr>
      </a:lvl8pPr>
      <a:lvl9pPr marL="1828165" algn="l" rtl="0" eaLnBrk="1" fontAlgn="base" hangingPunct="1">
        <a:spcBef>
          <a:spcPct val="0"/>
        </a:spcBef>
        <a:spcAft>
          <a:spcPct val="0"/>
        </a:spcAft>
        <a:defRPr sz="2400">
          <a:solidFill>
            <a:schemeClr val="tx2"/>
          </a:solidFill>
          <a:latin typeface="Arial" pitchFamily="34" charset="0"/>
          <a:ea typeface="微软雅黑" panose="020b0503020204020204" charset="-122"/>
          <a:cs typeface="宋体" panose="02010600030101010101" pitchFamily="2" charset="-122"/>
        </a:defRPr>
      </a:lvl9pPr>
    </p:titleStyle>
    <p:bodyStyle>
      <a:lvl1pPr marL="342900" indent="-342900" algn="l" rtl="0" eaLnBrk="1" fontAlgn="base" hangingPunct="1">
        <a:spcBef>
          <a:spcPts val="300"/>
        </a:spcBef>
        <a:spcAft>
          <a:spcPts val="300"/>
        </a:spcAft>
        <a:buChar char="•"/>
        <a:defRPr sz="2400" kern="1200" baseline="0">
          <a:solidFill>
            <a:srgbClr val="000000"/>
          </a:solidFill>
          <a:latin typeface="Arial" pitchFamily="34" charset="0"/>
          <a:ea typeface="黑体" panose="02010609060101010101" pitchFamily="2" charset="-122"/>
          <a:cs typeface="+mn-cs"/>
        </a:defRPr>
      </a:lvl1pPr>
      <a:lvl2pPr marL="356870" indent="-285750" algn="l" rtl="0" eaLnBrk="1" fontAlgn="base" hangingPunct="1">
        <a:lnSpc>
          <a:spcPct val="130000"/>
        </a:lnSpc>
        <a:spcBef>
          <a:spcPct val="20000"/>
        </a:spcBef>
        <a:spcAft>
          <a:spcPct val="0"/>
        </a:spcAft>
        <a:buFont typeface="Arial" pitchFamily="34" charset="0"/>
        <a:buChar char=" "/>
        <a:defRPr sz="1800" kern="1200" baseline="0">
          <a:solidFill>
            <a:schemeClr val="tx1"/>
          </a:solidFill>
          <a:latin typeface="Arial" pitchFamily="34" charset="0"/>
          <a:ea typeface="黑体" panose="02010609060101010101" pitchFamily="2" charset="-122"/>
          <a:cs typeface="+mn-cs"/>
        </a:defRPr>
      </a:lvl2pPr>
      <a:lvl3pPr marL="720090" indent="-228600" algn="l" rtl="0" eaLnBrk="1" fontAlgn="base" hangingPunct="1">
        <a:spcBef>
          <a:spcPts val="300"/>
        </a:spcBef>
        <a:spcAft>
          <a:spcPts val="300"/>
        </a:spcAft>
        <a:buChar char="•"/>
        <a:defRPr sz="2000" kern="1200">
          <a:solidFill>
            <a:schemeClr val="tx1"/>
          </a:solidFill>
          <a:latin typeface="+mn-lt"/>
          <a:ea typeface="+mn-ea"/>
          <a:cs typeface="+mn-cs"/>
        </a:defRPr>
      </a:lvl3pPr>
      <a:lvl4pPr marL="1080135" indent="-228600" algn="l" rtl="0" eaLnBrk="1" fontAlgn="base" hangingPunct="1">
        <a:spcBef>
          <a:spcPts val="300"/>
        </a:spcBef>
        <a:spcAft>
          <a:spcPts val="300"/>
        </a:spcAft>
        <a:buChar char="–"/>
        <a:defRPr sz="1800" kern="1200">
          <a:solidFill>
            <a:schemeClr val="tx1"/>
          </a:solidFill>
          <a:latin typeface="+mn-lt"/>
          <a:ea typeface="+mn-ea"/>
          <a:cs typeface="+mn-cs"/>
        </a:defRPr>
      </a:lvl4pPr>
      <a:lvl5pPr marL="1440180" indent="-228600" algn="l" rtl="0" eaLnBrk="1" fontAlgn="base" hangingPunct="1">
        <a:spcBef>
          <a:spcPts val="300"/>
        </a:spcBef>
        <a:spcAft>
          <a:spcPts val="300"/>
        </a:spcAft>
        <a:buChar char="»"/>
        <a:defRPr sz="1800" kern="1200">
          <a:solidFill>
            <a:schemeClr val="tx1"/>
          </a:solidFill>
          <a:latin typeface="+mn-lt"/>
          <a:ea typeface="+mn-ea"/>
          <a:cs typeface="+mn-cs"/>
        </a:defRPr>
      </a:lvl5pPr>
      <a:lvl6pPr marL="1800225" indent="-228600" algn="l" defTabSz="913765" rtl="0" eaLnBrk="1" latinLnBrk="0" hangingPunct="1">
        <a:spcBef>
          <a:spcPts val="300"/>
        </a:spcBef>
        <a:spcAft>
          <a:spcPts val="300"/>
        </a:spcAft>
        <a:buFont typeface="Arial" pitchFamily="34" charset="0"/>
        <a:buChar char="•"/>
        <a:defRPr sz="1800" kern="1200">
          <a:solidFill>
            <a:schemeClr val="tx1"/>
          </a:solidFill>
          <a:latin typeface="+mn-lt"/>
          <a:ea typeface="+mn-ea"/>
          <a:cs typeface="+mn-cs"/>
        </a:defRPr>
      </a:lvl6pPr>
      <a:lvl7pPr marL="2971165" indent="-228600" algn="l" defTabSz="913765"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7730" indent="-228600" algn="l" defTabSz="913765"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4930" indent="-228600" algn="l" defTabSz="913765"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1.xml" /><Relationship Id="rId3" Type="http://schemas.openxmlformats.org/officeDocument/2006/relationships/tags" Target="../tags/tag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3.xml" /><Relationship Id="rId3" Type="http://schemas.openxmlformats.org/officeDocument/2006/relationships/tags" Target="../tags/tag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2.png" /><Relationship Id="rId3" Type="http://schemas.openxmlformats.org/officeDocument/2006/relationships/image" Target="../media/image2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5.png" /><Relationship Id="rId3" Type="http://schemas.openxmlformats.org/officeDocument/2006/relationships/image" Target="../media/image26.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7.png" /><Relationship Id="rId3" Type="http://schemas.openxmlformats.org/officeDocument/2006/relationships/image" Target="../media/image22.png" /><Relationship Id="rId4" Type="http://schemas.openxmlformats.org/officeDocument/2006/relationships/image" Target="../media/image2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8.png" /><Relationship Id="rId3" Type="http://schemas.openxmlformats.org/officeDocument/2006/relationships/image" Target="../media/image29.png" /><Relationship Id="rId4" Type="http://schemas.openxmlformats.org/officeDocument/2006/relationships/image" Target="../media/image30.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08017041111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副标题 5"/>
          <p:cNvSpPr>
            <a:spLocks noGrp="1"/>
          </p:cNvSpPr>
          <p:nvPr>
            <p:ph type="subTitle" idx="1"/>
          </p:nvPr>
        </p:nvSpPr>
        <p:spPr>
          <a:xfrm>
            <a:off x="10072370" y="5875020"/>
            <a:ext cx="1840865" cy="530225"/>
          </a:xfrm>
        </p:spPr>
        <p:txBody>
          <a:bodyPr/>
          <a:lstStyle/>
          <a:p>
            <a:r>
              <a:rPr lang="en-US" altLang="zh-CN" sz="1600"/>
              <a:t>2017-04-23</a:t>
            </a:r>
            <a:endParaRPr lang="en-US" altLang="zh-CN" sz="1600"/>
          </a:p>
        </p:txBody>
      </p:sp>
      <p:sp>
        <p:nvSpPr>
          <p:cNvPr id="4" name="标题 3"/>
          <p:cNvSpPr>
            <a:spLocks noGrp="1"/>
          </p:cNvSpPr>
          <p:nvPr>
            <p:custDataLst>
              <p:tags r:id="rId2"/>
            </p:custDataLst>
          </p:nvPr>
        </p:nvSpPr>
        <p:spPr>
          <a:xfrm>
            <a:off x="1805940" y="1092200"/>
            <a:ext cx="7983855" cy="736600"/>
          </a:xfrm>
          <a:prstGeom prst="rect">
            <a:avLst/>
          </a:prstGeom>
        </p:spPr>
        <p:txBody>
          <a:bodyPr vert="horz" lIns="91440" tIns="45720" rIns="91440" bIns="45720" rtlCol="0" anchor="b">
            <a:normAutofit/>
          </a:bodyPr>
          <a:lstStyle>
            <a:defPPr>
              <a:defRPr lang="zh-CN"/>
            </a:defPPr>
            <a:lvl1pPr marL="0" algn="ctr" defTabSz="914400" rtl="0" eaLnBrk="1" latinLnBrk="0" hangingPunct="1">
              <a:lnSpc>
                <a:spcPct val="90000"/>
              </a:lnSpc>
              <a:spcBef>
                <a:spcPct val="0"/>
              </a:spcBef>
              <a:buNone/>
              <a:defRPr lang="zh-CN" altLang="zh-CN" sz="6600" b="1" kern="1200">
                <a:solidFill>
                  <a:srgbClr val="92D050"/>
                </a:solidFill>
                <a:effectLst/>
                <a:latin typeface="Arial" pitchFamily="34" charset="0"/>
                <a:ea typeface="黑体" panose="02010609060101010101" pitchFamily="2"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a:t>文本相似度算法</a:t>
            </a:r>
            <a:endParaRPr lang="zh-CN" altLang="en-US" sz="3600"/>
          </a:p>
        </p:txBody>
      </p:sp>
    </p:spTree>
    <p:custDataLst>
      <p:tags r:id="rId3"/>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sym typeface="+mn-ea"/>
              </a:rPr>
              <a:t>一、引语</a:t>
            </a:r>
            <a:endParaRPr lang="zh-CN" altLang="en-US">
              <a:sym typeface="+mn-ea"/>
            </a:endParaRPr>
          </a:p>
        </p:txBody>
      </p:sp>
      <p:sp>
        <p:nvSpPr>
          <p:cNvPr id="10" name="圆角矩形 9"/>
          <p:cNvSpPr/>
          <p:nvPr>
            <p:custDataLst>
              <p:tags r:id="rId2"/>
            </p:custDataLst>
          </p:nvPr>
        </p:nvSpPr>
        <p:spPr>
          <a:xfrm>
            <a:off x="1444625" y="1252855"/>
            <a:ext cx="9335135" cy="1578610"/>
          </a:xfrm>
          <a:prstGeom prst="roundRect">
            <a:avLst>
              <a:gd name="adj" fmla="val 9083"/>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l" latinLnBrk="1">
              <a:lnSpc>
                <a:spcPct val="150000"/>
              </a:lnSpc>
            </a:pPr>
            <a:r>
              <a:rPr lang="zh-CN" altLang="en-US" sz="4000" b="1">
                <a:solidFill>
                  <a:schemeClr val="bg2">
                    <a:lumMod val="50000"/>
                  </a:schemeClr>
                </a:solidFill>
                <a:sym typeface="+mn-ea"/>
              </a:rPr>
              <a:t>通过采集系统我们采集了大量文本数据，但是文本中有很多重复数据影响我们对于结果的分析。</a:t>
            </a:r>
            <a:endParaRPr lang="zh-CN" altLang="en-US" sz="4000" b="1">
              <a:solidFill>
                <a:schemeClr val="bg2">
                  <a:lumMod val="50000"/>
                </a:schemeClr>
              </a:solidFill>
              <a:sym typeface="+mn-ea"/>
            </a:endParaRPr>
          </a:p>
          <a:p>
            <a:pPr algn="l" latinLnBrk="1">
              <a:lnSpc>
                <a:spcPct val="150000"/>
              </a:lnSpc>
            </a:pPr>
            <a:r>
              <a:rPr lang="zh-CN" altLang="en-US" sz="4000" b="1">
                <a:solidFill>
                  <a:schemeClr val="bg2">
                    <a:lumMod val="50000"/>
                  </a:schemeClr>
                </a:solidFill>
                <a:sym typeface="+mn-ea"/>
              </a:rPr>
              <a:t>分析前我们需要对这些数据去除重复，如何选择和设计文本的去重算法？</a:t>
            </a:r>
            <a:endParaRPr lang="zh-CN" altLang="en-US" sz="4000" b="1">
              <a:solidFill>
                <a:schemeClr val="bg2">
                  <a:lumMod val="50000"/>
                </a:schemeClr>
              </a:solidFill>
              <a:sym typeface="+mn-ea"/>
            </a:endParaRPr>
          </a:p>
          <a:p>
            <a:pPr algn="l" latinLnBrk="1">
              <a:lnSpc>
                <a:spcPct val="150000"/>
              </a:lnSpc>
            </a:pPr>
            <a:endParaRPr lang="zh-CN" altLang="en-US" sz="2000" b="1">
              <a:solidFill>
                <a:schemeClr val="bg2">
                  <a:lumMod val="50000"/>
                </a:schemeClr>
              </a:solidFill>
              <a:latin typeface="宋体" panose="02010600030101010101" pitchFamily="2" charset="-122"/>
              <a:ea typeface="宋体" panose="02010600030101010101" pitchFamily="2" charset="-122"/>
              <a:sym typeface="+mn-ea"/>
            </a:endParaRPr>
          </a:p>
        </p:txBody>
      </p:sp>
      <p:sp>
        <p:nvSpPr>
          <p:cNvPr id="5" name="圆角矩形 4"/>
          <p:cNvSpPr/>
          <p:nvPr>
            <p:custDataLst>
              <p:tags r:id="rId3"/>
            </p:custDataLst>
          </p:nvPr>
        </p:nvSpPr>
        <p:spPr>
          <a:xfrm>
            <a:off x="1495425" y="3361055"/>
            <a:ext cx="9335135" cy="2157730"/>
          </a:xfrm>
          <a:prstGeom prst="roundRect">
            <a:avLst>
              <a:gd name="adj" fmla="val 9083"/>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l" latinLnBrk="1">
              <a:lnSpc>
                <a:spcPct val="150000"/>
              </a:lnSpc>
            </a:pPr>
            <a:r>
              <a:rPr lang="zh-CN" altLang="en-US" sz="4000" b="1">
                <a:solidFill>
                  <a:schemeClr val="bg2">
                    <a:lumMod val="50000"/>
                  </a:schemeClr>
                </a:solidFill>
                <a:sym typeface="+mn-ea"/>
              </a:rPr>
              <a:t>我们知道一篇文章或网页与某些内容或关键字之间的相关联程度，但是，有的时候，我们还想知道，某两篇文章是不是讲的是同一个主题，同一种内容。比如，我们想知道两篇文章是否都是金融类文章或者都是医学类文章。要知道，能不能确定两篇文章是否相似</a:t>
            </a:r>
            <a:endParaRPr lang="zh-CN" altLang="en-US" sz="4000" b="1">
              <a:solidFill>
                <a:schemeClr val="bg2">
                  <a:lumMod val="50000"/>
                </a:schemeClr>
              </a:solidFill>
              <a:sym typeface="+mn-ea"/>
            </a:endParaRPr>
          </a:p>
          <a:p>
            <a:pPr algn="l" latinLnBrk="1">
              <a:lnSpc>
                <a:spcPct val="150000"/>
              </a:lnSpc>
            </a:pPr>
            <a:endParaRPr lang="zh-CN" altLang="en-US" sz="2000" b="1">
              <a:solidFill>
                <a:schemeClr val="bg2">
                  <a:lumMod val="50000"/>
                </a:schemeClr>
              </a:solidFill>
              <a:latin typeface="宋体" panose="02010600030101010101" pitchFamily="2" charset="-122"/>
              <a:ea typeface="宋体" panose="02010600030101010101" pitchFamily="2" charset="-122"/>
              <a:sym typeface="+mn-ea"/>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sym typeface="+mn-ea"/>
              </a:rPr>
              <a:t>一、利用余弦定理</a:t>
            </a:r>
            <a:endParaRPr lang="zh-CN" altLang="en-US">
              <a:sym typeface="+mn-ea"/>
            </a:endParaRPr>
          </a:p>
        </p:txBody>
      </p:sp>
      <p:sp>
        <p:nvSpPr>
          <p:cNvPr id="3" name="文本框 2"/>
          <p:cNvSpPr txBox="1"/>
          <p:nvPr/>
        </p:nvSpPr>
        <p:spPr>
          <a:xfrm>
            <a:off x="625475" y="1021080"/>
            <a:ext cx="10631170" cy="9448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t>是用向量空间中两个向量夹角的余弦值作为衡量两个个体间差异的大小的度量</a:t>
            </a:r>
            <a:endParaRPr lang="zh-CN" altLang="en-US" sz="2800"/>
          </a:p>
        </p:txBody>
      </p:sp>
      <p:pic>
        <p:nvPicPr>
          <p:cNvPr id="5" name="图片 4"/>
          <p:cNvPicPr>
            <a:picLocks noChangeAspect="1"/>
          </p:cNvPicPr>
          <p:nvPr/>
        </p:nvPicPr>
        <p:blipFill>
          <a:blip r:embed="rId2"/>
          <a:stretch>
            <a:fillRect/>
          </a:stretch>
        </p:blipFill>
        <p:spPr>
          <a:xfrm>
            <a:off x="5208270" y="3159760"/>
            <a:ext cx="5375275" cy="1423035"/>
          </a:xfrm>
          <a:prstGeom prst="rect">
            <a:avLst/>
          </a:prstGeom>
        </p:spPr>
      </p:pic>
      <p:pic>
        <p:nvPicPr>
          <p:cNvPr id="6" name="图片 5"/>
          <p:cNvPicPr>
            <a:picLocks noChangeAspect="1"/>
          </p:cNvPicPr>
          <p:nvPr/>
        </p:nvPicPr>
        <p:blipFill>
          <a:blip r:embed="rId3"/>
          <a:stretch>
            <a:fillRect/>
          </a:stretch>
        </p:blipFill>
        <p:spPr>
          <a:xfrm>
            <a:off x="960755" y="2595880"/>
            <a:ext cx="4247515" cy="3171190"/>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sym typeface="+mn-ea"/>
              </a:rPr>
              <a:t>一、利用余弦定理</a:t>
            </a:r>
            <a:endParaRPr lang="zh-CN" altLang="en-US"/>
          </a:p>
        </p:txBody>
      </p:sp>
      <p:sp>
        <p:nvSpPr>
          <p:cNvPr id="3" name="文本框 2"/>
          <p:cNvSpPr txBox="1"/>
          <p:nvPr/>
        </p:nvSpPr>
        <p:spPr>
          <a:xfrm>
            <a:off x="423545" y="1188720"/>
            <a:ext cx="11376660" cy="310896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a:p>
            <a:r>
              <a:rPr lang="zh-CN" altLang="en-US" sz="3600"/>
              <a:t>TF-IDF（term frequency–inversedocument frequency） 是一种用于资讯检索与资讯探勘的常用加权技术。</a:t>
            </a:r>
            <a:endParaRPr lang="zh-CN" altLang="en-US" sz="3600"/>
          </a:p>
          <a:p>
            <a:endParaRPr lang="zh-CN" altLang="en-US" sz="3600"/>
          </a:p>
          <a:p>
            <a:r>
              <a:rPr lang="zh-CN" altLang="en-US" sz="3600"/>
              <a:t>TF：Term Frequency 词频</a:t>
            </a:r>
            <a:endParaRPr lang="zh-CN" altLang="en-US" sz="3600"/>
          </a:p>
          <a:p>
            <a:r>
              <a:rPr lang="zh-CN" altLang="en-US" sz="3600"/>
              <a:t>IDF：Inverse documentfrequency 倒文档频率</a:t>
            </a:r>
            <a:endParaRPr lang="zh-CN" altLang="en-US" sz="3600"/>
          </a:p>
        </p:txBody>
      </p:sp>
      <p:sp>
        <p:nvSpPr>
          <p:cNvPr id="4" name="文本框 3"/>
          <p:cNvSpPr txBox="1"/>
          <p:nvPr/>
        </p:nvSpPr>
        <p:spPr>
          <a:xfrm>
            <a:off x="732155" y="5486400"/>
            <a:ext cx="9656445" cy="36576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http://blog.csdn.net/whiterbear/article/details/45583809</a:t>
            </a:r>
            <a:endParaRPr lang="zh-CN" altLang="en-US"/>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sym typeface="+mn-ea"/>
              </a:rPr>
              <a:t>一、利用余弦定理</a:t>
            </a:r>
            <a:endParaRPr lang="zh-CN" altLang="en-US"/>
          </a:p>
        </p:txBody>
      </p:sp>
      <p:sp>
        <p:nvSpPr>
          <p:cNvPr id="3" name="文本框 2"/>
          <p:cNvSpPr txBox="1"/>
          <p:nvPr/>
        </p:nvSpPr>
        <p:spPr>
          <a:xfrm>
            <a:off x="625475" y="1188720"/>
            <a:ext cx="10661650" cy="265176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t>频率的计算方法：用该网页的关键字出现的次数除以网页的总字数。我们把这个商称为TF（关键字的频率或者单文本的频率）。</a:t>
            </a:r>
            <a:endParaRPr lang="zh-CN" altLang="en-US" sz="2400"/>
          </a:p>
          <a:p>
            <a:endParaRPr lang="zh-CN" altLang="en-US" sz="2400"/>
          </a:p>
          <a:p>
            <a:r>
              <a:rPr lang="zh-CN" altLang="en-US" sz="2400"/>
              <a:t>比如，某个网页中共有1000个词，其中“原子能”，“的”，“应用”分别出现了2次，35次和5次，那么它们的词频就分别是（2/1000）=0.0</a:t>
            </a:r>
            <a:r>
              <a:rPr lang="en-US" altLang="zh-CN" sz="2400"/>
              <a:t>0</a:t>
            </a:r>
            <a:r>
              <a:rPr lang="zh-CN" altLang="en-US" sz="2400"/>
              <a:t>2，（35/1000）=0.035，（5/1000）=0.0</a:t>
            </a:r>
            <a:r>
              <a:rPr lang="en-US" altLang="zh-CN" sz="2400"/>
              <a:t>0</a:t>
            </a:r>
            <a:r>
              <a:rPr lang="zh-CN" altLang="en-US" sz="2400"/>
              <a:t>5，这三个词频相加之和0.042就是这个网页相对于“原子能应用”这个关键字的TF（单文本词频）</a:t>
            </a:r>
            <a:endParaRPr lang="zh-CN" altLang="en-US" sz="24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sym typeface="+mn-ea"/>
              </a:rPr>
              <a:t>一、利用余弦定理</a:t>
            </a:r>
            <a:endParaRPr lang="zh-CN" altLang="en-US"/>
          </a:p>
        </p:txBody>
      </p:sp>
      <p:pic>
        <p:nvPicPr>
          <p:cNvPr id="4" name="图片 3"/>
          <p:cNvPicPr>
            <a:picLocks noChangeAspect="1"/>
          </p:cNvPicPr>
          <p:nvPr/>
        </p:nvPicPr>
        <p:blipFill>
          <a:blip r:embed="rId2"/>
          <a:stretch>
            <a:fillRect/>
          </a:stretch>
        </p:blipFill>
        <p:spPr>
          <a:xfrm>
            <a:off x="932180" y="1222375"/>
            <a:ext cx="1076325" cy="755015"/>
          </a:xfrm>
          <a:prstGeom prst="rect">
            <a:avLst/>
          </a:prstGeom>
        </p:spPr>
      </p:pic>
      <p:sp>
        <p:nvSpPr>
          <p:cNvPr id="3" name="文本框 2"/>
          <p:cNvSpPr txBox="1"/>
          <p:nvPr/>
        </p:nvSpPr>
        <p:spPr>
          <a:xfrm>
            <a:off x="2008505" y="1222375"/>
            <a:ext cx="9396730" cy="82296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t>含义：如果某个关键词出现在网页中出现，在网页总数个情况下，值越大，我们就认为关键词的权重越小，反之亦然。</a:t>
            </a:r>
            <a:endParaRPr lang="zh-CN" altLang="en-US" sz="2400"/>
          </a:p>
        </p:txBody>
      </p:sp>
      <p:sp>
        <p:nvSpPr>
          <p:cNvPr id="5" name="文本框 4"/>
          <p:cNvSpPr txBox="1"/>
          <p:nvPr/>
        </p:nvSpPr>
        <p:spPr>
          <a:xfrm>
            <a:off x="932180" y="2255520"/>
            <a:ext cx="10215880" cy="6400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（如关键字“python”在10万个网页中出现，而“gensim”只在1000个网页中出现，那么“gensim”的权重就会比“python”多，这样搜索出来的结果就与你想要的结果越贴近）</a:t>
            </a:r>
            <a:endParaRPr lang="zh-CN" altLang="en-US"/>
          </a:p>
        </p:txBody>
      </p:sp>
      <p:sp>
        <p:nvSpPr>
          <p:cNvPr id="6" name="文本框 5"/>
          <p:cNvSpPr txBox="1"/>
          <p:nvPr/>
        </p:nvSpPr>
        <p:spPr>
          <a:xfrm>
            <a:off x="825500" y="3459480"/>
            <a:ext cx="10215245" cy="15544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t>比如，假定中文网页数是=10亿，</a:t>
            </a:r>
            <a:r>
              <a:rPr lang="en-US" altLang="zh-CN" sz="2400"/>
              <a:t>“</a:t>
            </a:r>
            <a:r>
              <a:rPr lang="zh-CN" altLang="en-US" sz="2400"/>
              <a:t>的</a:t>
            </a:r>
            <a:r>
              <a:rPr lang="en-US" altLang="zh-CN" sz="2400"/>
              <a:t>”</a:t>
            </a:r>
            <a:r>
              <a:rPr lang="zh-CN" altLang="en-US" sz="2400"/>
              <a:t>在所有的网页中都出现，即D=10亿，那么它的IDF = log(10亿 / 10亿) = log(1) =0。假如专用词“原子能”在两百万个网页中出现，即Dw=200万，则它的权重IDF=log(500) =2.7。又假定通用词“应用”，出现在五亿个网页中，它的权重IDF = log(2)则只有 0.3。</a:t>
            </a:r>
            <a:endParaRPr lang="zh-CN" altLang="en-US" sz="24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sym typeface="+mn-ea"/>
              </a:rPr>
              <a:t>一、利用余弦定理</a:t>
            </a:r>
            <a:endParaRPr lang="zh-CN" altLang="en-US"/>
          </a:p>
        </p:txBody>
      </p:sp>
      <p:sp>
        <p:nvSpPr>
          <p:cNvPr id="3" name="文本框 2"/>
          <p:cNvSpPr txBox="1"/>
          <p:nvPr/>
        </p:nvSpPr>
        <p:spPr>
          <a:xfrm>
            <a:off x="986155" y="1051560"/>
            <a:ext cx="9959975" cy="6400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首先，我们针对一篇文章中所有实词计算出它们的TF-IDF值。然后，把这些值对应实词在词汇表中的位置进行排列，就能得到一个向量。比如，词汇表中有64000个词，其编号和词如下图</a:t>
            </a:r>
            <a:endParaRPr lang="zh-CN" altLang="en-US"/>
          </a:p>
        </p:txBody>
      </p:sp>
      <p:pic>
        <p:nvPicPr>
          <p:cNvPr id="5" name="图片 4"/>
          <p:cNvPicPr>
            <a:picLocks noChangeAspect="1"/>
          </p:cNvPicPr>
          <p:nvPr/>
        </p:nvPicPr>
        <p:blipFill>
          <a:blip r:embed="rId2"/>
          <a:stretch>
            <a:fillRect/>
          </a:stretch>
        </p:blipFill>
        <p:spPr>
          <a:xfrm>
            <a:off x="2560955" y="1934845"/>
            <a:ext cx="2633980" cy="2988945"/>
          </a:xfrm>
          <a:prstGeom prst="rect">
            <a:avLst/>
          </a:prstGeom>
        </p:spPr>
      </p:pic>
      <p:pic>
        <p:nvPicPr>
          <p:cNvPr id="6" name="图片 5"/>
          <p:cNvPicPr>
            <a:picLocks noChangeAspect="1"/>
          </p:cNvPicPr>
          <p:nvPr/>
        </p:nvPicPr>
        <p:blipFill>
          <a:blip r:embed="rId3"/>
          <a:stretch>
            <a:fillRect/>
          </a:stretch>
        </p:blipFill>
        <p:spPr>
          <a:xfrm>
            <a:off x="6180455" y="2014855"/>
            <a:ext cx="2570480" cy="2828925"/>
          </a:xfrm>
          <a:prstGeom prst="rect">
            <a:avLst/>
          </a:prstGeom>
        </p:spPr>
      </p:pic>
      <p:sp>
        <p:nvSpPr>
          <p:cNvPr id="7" name="文本框 6"/>
          <p:cNvSpPr txBox="1"/>
          <p:nvPr/>
        </p:nvSpPr>
        <p:spPr>
          <a:xfrm>
            <a:off x="818515" y="5425440"/>
            <a:ext cx="10294620" cy="36576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从而，我们能够得到64000个数，组成64000维向量。我们使用这个向量来代表这个文章的特征信息</a:t>
            </a:r>
            <a:endParaRPr lang="zh-CN" altLang="en-US"/>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sym typeface="+mn-ea"/>
              </a:rPr>
              <a:t>一、利用余弦定理</a:t>
            </a:r>
            <a:endParaRPr lang="zh-CN" altLang="en-US"/>
          </a:p>
        </p:txBody>
      </p:sp>
      <p:pic>
        <p:nvPicPr>
          <p:cNvPr id="3" name="图片 2"/>
          <p:cNvPicPr>
            <a:picLocks noChangeAspect="1"/>
          </p:cNvPicPr>
          <p:nvPr/>
        </p:nvPicPr>
        <p:blipFill>
          <a:blip r:embed="rId2"/>
          <a:stretch>
            <a:fillRect/>
          </a:stretch>
        </p:blipFill>
        <p:spPr>
          <a:xfrm>
            <a:off x="4046220" y="4883785"/>
            <a:ext cx="2658110" cy="906780"/>
          </a:xfrm>
          <a:prstGeom prst="rect">
            <a:avLst/>
          </a:prstGeom>
        </p:spPr>
      </p:pic>
      <p:sp>
        <p:nvSpPr>
          <p:cNvPr id="4" name="文本框 3"/>
          <p:cNvSpPr txBox="1"/>
          <p:nvPr/>
        </p:nvSpPr>
        <p:spPr>
          <a:xfrm>
            <a:off x="881380" y="3429000"/>
            <a:ext cx="10460990" cy="9448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t>将三角形的两边b和c看成是以A为起点的向量，其中，分母表示两个向量b和c的长度，分子表示两个向量的内积</a:t>
            </a:r>
            <a:endParaRPr lang="zh-CN" altLang="en-US" sz="2800"/>
          </a:p>
        </p:txBody>
      </p:sp>
      <p:pic>
        <p:nvPicPr>
          <p:cNvPr id="5" name="图片 4"/>
          <p:cNvPicPr>
            <a:picLocks noChangeAspect="1"/>
          </p:cNvPicPr>
          <p:nvPr/>
        </p:nvPicPr>
        <p:blipFill>
          <a:blip r:embed="rId3"/>
          <a:stretch>
            <a:fillRect/>
          </a:stretch>
        </p:blipFill>
        <p:spPr>
          <a:xfrm>
            <a:off x="5892165" y="1768475"/>
            <a:ext cx="3446780" cy="912495"/>
          </a:xfrm>
          <a:prstGeom prst="rect">
            <a:avLst/>
          </a:prstGeom>
        </p:spPr>
      </p:pic>
      <p:pic>
        <p:nvPicPr>
          <p:cNvPr id="6" name="图片 5"/>
          <p:cNvPicPr>
            <a:picLocks noChangeAspect="1"/>
          </p:cNvPicPr>
          <p:nvPr/>
        </p:nvPicPr>
        <p:blipFill>
          <a:blip r:embed="rId4"/>
          <a:stretch>
            <a:fillRect/>
          </a:stretch>
        </p:blipFill>
        <p:spPr>
          <a:xfrm>
            <a:off x="1885950" y="1167130"/>
            <a:ext cx="2586990" cy="1931035"/>
          </a:xfrm>
          <a:prstGeom prst="rect">
            <a:avLst/>
          </a:prstGeom>
        </p:spPr>
      </p:pic>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sym typeface="+mn-ea"/>
              </a:rPr>
              <a:t>一、利用余弦定理</a:t>
            </a:r>
            <a:endParaRPr lang="zh-CN" altLang="en-US"/>
          </a:p>
        </p:txBody>
      </p:sp>
      <p:sp>
        <p:nvSpPr>
          <p:cNvPr id="3" name="文本框 2"/>
          <p:cNvSpPr txBox="1"/>
          <p:nvPr/>
        </p:nvSpPr>
        <p:spPr>
          <a:xfrm>
            <a:off x="1397000" y="1082040"/>
            <a:ext cx="9001760" cy="36576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举一个具体的例子，假如文章X和文章Y对应的向量分别是 </a:t>
            </a:r>
            <a:endParaRPr lang="zh-CN" altLang="en-US"/>
          </a:p>
        </p:txBody>
      </p:sp>
      <p:pic>
        <p:nvPicPr>
          <p:cNvPr id="4" name="图片 3"/>
          <p:cNvPicPr>
            <a:picLocks noChangeAspect="1"/>
          </p:cNvPicPr>
          <p:nvPr/>
        </p:nvPicPr>
        <p:blipFill>
          <a:blip r:embed="rId2"/>
          <a:stretch>
            <a:fillRect/>
          </a:stretch>
        </p:blipFill>
        <p:spPr>
          <a:xfrm>
            <a:off x="1397000" y="1706880"/>
            <a:ext cx="3376930" cy="594360"/>
          </a:xfrm>
          <a:prstGeom prst="rect">
            <a:avLst/>
          </a:prstGeom>
        </p:spPr>
      </p:pic>
      <p:pic>
        <p:nvPicPr>
          <p:cNvPr id="5" name="图片 4"/>
          <p:cNvPicPr>
            <a:picLocks noChangeAspect="1"/>
          </p:cNvPicPr>
          <p:nvPr/>
        </p:nvPicPr>
        <p:blipFill>
          <a:blip r:embed="rId3"/>
          <a:stretch>
            <a:fillRect/>
          </a:stretch>
        </p:blipFill>
        <p:spPr>
          <a:xfrm>
            <a:off x="5702300" y="1659255"/>
            <a:ext cx="3102610" cy="689610"/>
          </a:xfrm>
          <a:prstGeom prst="rect">
            <a:avLst/>
          </a:prstGeom>
        </p:spPr>
      </p:pic>
      <p:pic>
        <p:nvPicPr>
          <p:cNvPr id="6" name="图片 5"/>
          <p:cNvPicPr>
            <a:picLocks noChangeAspect="1"/>
          </p:cNvPicPr>
          <p:nvPr/>
        </p:nvPicPr>
        <p:blipFill>
          <a:blip r:embed="rId4"/>
          <a:stretch>
            <a:fillRect/>
          </a:stretch>
        </p:blipFill>
        <p:spPr>
          <a:xfrm>
            <a:off x="1397000" y="2880360"/>
            <a:ext cx="8876665" cy="1443355"/>
          </a:xfrm>
          <a:prstGeom prst="rect">
            <a:avLst/>
          </a:prstGeom>
        </p:spPr>
      </p:pic>
      <p:sp>
        <p:nvSpPr>
          <p:cNvPr id="7" name="文本框 6"/>
          <p:cNvSpPr txBox="1"/>
          <p:nvPr/>
        </p:nvSpPr>
        <p:spPr>
          <a:xfrm>
            <a:off x="1397000" y="2514600"/>
            <a:ext cx="5709920" cy="36576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那么它们的夹角的余弦等于</a:t>
            </a:r>
            <a:endParaRPr lang="zh-CN" altLang="en-US"/>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sym typeface="+mn-ea"/>
              </a:rPr>
              <a:t>一、利用余弦定理</a:t>
            </a:r>
            <a:endParaRPr lang="zh-CN" altLang="en-US"/>
          </a:p>
        </p:txBody>
      </p:sp>
      <p:pic>
        <p:nvPicPr>
          <p:cNvPr id="4" name="图片 3"/>
          <p:cNvPicPr>
            <a:picLocks noChangeAspect="1"/>
          </p:cNvPicPr>
          <p:nvPr/>
        </p:nvPicPr>
        <p:blipFill>
          <a:blip r:embed="rId2"/>
          <a:stretch>
            <a:fillRect/>
          </a:stretch>
        </p:blipFill>
        <p:spPr>
          <a:xfrm>
            <a:off x="3009265" y="1355090"/>
            <a:ext cx="5228590" cy="2257425"/>
          </a:xfrm>
          <a:prstGeom prst="rect">
            <a:avLst/>
          </a:prstGeom>
        </p:spPr>
      </p:pic>
      <p:sp>
        <p:nvSpPr>
          <p:cNvPr id="8" name="文本框 7"/>
          <p:cNvSpPr txBox="1"/>
          <p:nvPr/>
        </p:nvSpPr>
        <p:spPr>
          <a:xfrm>
            <a:off x="1488440" y="3764280"/>
            <a:ext cx="8937625" cy="228600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t>由于向量中的每一个变量都是正数，因此余弦的取值在0和1之间，也就是说夹角在0度到90度之间。当两篇文章的向量的余弦等于1时，这两个向量的夹角为零，两篇文章完全相同；当夹角的余弦接近于1时，两篇文章相似，可以认为属于同一类文章；当夹角的余弦趋近于零甚至于等于零时，说明它们直接相似度很低，甚至完全无关，术语两种完全不同的文章</a:t>
            </a:r>
            <a:endParaRPr lang="zh-CN" altLang="en-US" sz="24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二、欧氏距离</a:t>
            </a:r>
            <a:endParaRPr lang="zh-CN" altLang="en-US"/>
          </a:p>
        </p:txBody>
      </p:sp>
      <p:pic>
        <p:nvPicPr>
          <p:cNvPr id="4" name="图片 3"/>
          <p:cNvPicPr>
            <a:picLocks noChangeAspect="1"/>
          </p:cNvPicPr>
          <p:nvPr/>
        </p:nvPicPr>
        <p:blipFill>
          <a:blip r:embed="rId2"/>
          <a:stretch>
            <a:fillRect/>
          </a:stretch>
        </p:blipFill>
        <p:spPr>
          <a:xfrm>
            <a:off x="6903720" y="197485"/>
            <a:ext cx="3352165" cy="2866390"/>
          </a:xfrm>
          <a:prstGeom prst="rect">
            <a:avLst/>
          </a:prstGeom>
        </p:spPr>
      </p:pic>
      <p:sp>
        <p:nvSpPr>
          <p:cNvPr id="5" name="文本框 4"/>
          <p:cNvSpPr txBox="1"/>
          <p:nvPr/>
        </p:nvSpPr>
        <p:spPr>
          <a:xfrm>
            <a:off x="1290955" y="1203960"/>
            <a:ext cx="4091940" cy="118872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solidFill>
                  <a:schemeClr val="bg2">
                    <a:lumMod val="50000"/>
                  </a:schemeClr>
                </a:solidFill>
              </a:rPr>
              <a:t>欧氏距离衡量的是空间各点的绝对距离，跟各个点所在的位置坐标直接相关</a:t>
            </a:r>
            <a:endParaRPr lang="zh-CN" altLang="en-US" sz="2400">
              <a:solidFill>
                <a:schemeClr val="bg2">
                  <a:lumMod val="50000"/>
                </a:schemeClr>
              </a:solidFill>
            </a:endParaRPr>
          </a:p>
        </p:txBody>
      </p:sp>
      <p:sp>
        <p:nvSpPr>
          <p:cNvPr id="6" name="文本框 5"/>
          <p:cNvSpPr txBox="1"/>
          <p:nvPr/>
        </p:nvSpPr>
        <p:spPr>
          <a:xfrm>
            <a:off x="625475" y="2911475"/>
            <a:ext cx="11317605" cy="338328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t>欧氏距离和余弦距离各自有不同的计算方式和衡量特征，因此它们适用于不同的数据分析模型：</a:t>
            </a:r>
            <a:endParaRPr lang="zh-CN" altLang="en-US" sz="2400"/>
          </a:p>
          <a:p>
            <a:endParaRPr lang="zh-CN" altLang="en-US" sz="2400"/>
          </a:p>
          <a:p>
            <a:r>
              <a:rPr lang="zh-CN" altLang="en-US" sz="2400"/>
              <a:t>欧氏距离能够体现个体数值特征的绝对差异，所以更多的用于需要从维度的数值大小中体现差异的分析，如使用用户行为指标分析用户价值的相似度或差异。</a:t>
            </a:r>
            <a:endParaRPr lang="zh-CN" altLang="en-US" sz="2400"/>
          </a:p>
          <a:p>
            <a:endParaRPr lang="zh-CN" altLang="en-US" sz="2400"/>
          </a:p>
          <a:p>
            <a:r>
              <a:rPr lang="zh-CN" altLang="en-US" sz="2400"/>
              <a:t>余弦距离更多的是从方向上区分差异，而对绝对的数值不敏感，更多的用于使用用户对内容评分来区分兴趣的相似度和差异，同时修正了用户间可能存在的度量标准不统一的问题（因为余弦距离对绝对数值不敏感）。</a:t>
            </a:r>
            <a:endParaRPr lang="zh-CN" altLang="en-US" sz="24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https://d.book118.com/108017041111006027</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TEMPLATE_CATEGORY" val="custom"/>
  <p:tag name="KSO_WM_TEMPLATE_INDEX" val="160172"/>
  <p:tag name="KSO_WM_UNIT_CLEAR" val="1"/>
  <p:tag name="KSO_WM_UNIT_COMPATIBLE" val="0"/>
  <p:tag name="KSO_WM_UNIT_HIGHLIGHT" val="0"/>
  <p:tag name="KSO_WM_UNIT_ID" val="custom160172_1*a*1"/>
  <p:tag name="KSO_WM_UNIT_INDEX" val="1"/>
  <p:tag name="KSO_WM_UNIT_ISCONTENTSTITLE" val="0"/>
  <p:tag name="KSO_WM_UNIT_LAYERLEVEL" val="1"/>
  <p:tag name="KSO_WM_UNIT_PRESET_TEXT_INDEX" val="3"/>
  <p:tag name="KSO_WM_UNIT_PRESET_TEXT_LEN" val="17"/>
  <p:tag name="KSO_WM_UNIT_TYPE" val="a"/>
  <p:tag name="KSO_WM_UNIT_VALUE" val="18"/>
</p:tagLst>
</file>

<file path=ppt/tags/tag2.xml><?xml version="1.0" encoding="utf-8"?>
<p:tagLst xmlns:p="http://schemas.openxmlformats.org/presentationml/2006/main">
  <p:tag name="KSO_WM_BEAUTIFY_FLAG" val="#wm#"/>
  <p:tag name="KSO_WM_SLIDE_ID" val="custom160172_1"/>
  <p:tag name="KSO_WM_SLIDE_INDEX" val="1"/>
  <p:tag name="KSO_WM_SLIDE_ITEM_CNT" val="2"/>
  <p:tag name="KSO_WM_SLIDE_LAYOUT" val="a_b"/>
  <p:tag name="KSO_WM_SLIDE_LAYOUT_CNT" val="1_1"/>
  <p:tag name="KSO_WM_SLIDE_TYPE" val="title"/>
  <p:tag name="KSO_WM_TAG_VERSION" val="1.0"/>
  <p:tag name="KSO_WM_TEMPLATE_CATEGORY" val="custom"/>
  <p:tag name="KSO_WM_TEMPLATE_INDEX" val="160337"/>
  <p:tag name="KSO_WM_TEMPLATE_THUMBS_INDEX" val="1、4、8、13、18、23、24、25"/>
</p:tagLst>
</file>

<file path=ppt/tags/tag3.xml><?xml version="1.0" encoding="utf-8"?>
<p:tagLst xmlns:p="http://schemas.openxmlformats.org/presentationml/2006/main">
  <p:tag name="KSO_WM_BEAUTIFY_FLAG" val="#wm#"/>
  <p:tag name="KSO_WM_TAG_VERSION" val="1.0"/>
  <p:tag name="KSO_WM_TEMPLATE_CATEGORY" val="custom"/>
  <p:tag name="KSO_WM_TEMPLATE_INDEX" val="160199"/>
  <p:tag name="KSO_WM_UNIT_CLEAR" val="1"/>
  <p:tag name="KSO_WM_UNIT_COMPATIBLE" val="0"/>
  <p:tag name="KSO_WM_UNIT_HIGHLIGHT" val="0"/>
  <p:tag name="KSO_WM_UNIT_ID" val="custom160199_25*h_f*1_1"/>
  <p:tag name="KSO_WM_UNIT_INDEX" val="1_1"/>
  <p:tag name="KSO_WM_UNIT_LAYERLEVEL" val="1_1"/>
  <p:tag name="KSO_WM_UNIT_PRESET_TEXT_INDEX" val="4"/>
  <p:tag name="KSO_WM_UNIT_PRESET_TEXT_LEN" val="57"/>
  <p:tag name="KSO_WM_UNIT_TYPE" val="h_f"/>
  <p:tag name="KSO_WM_UNIT_VALUE" val="90"/>
</p:tagLst>
</file>

<file path=ppt/tags/tag4.xml><?xml version="1.0" encoding="utf-8"?>
<p:tagLst xmlns:p="http://schemas.openxmlformats.org/presentationml/2006/main">
  <p:tag name="KSO_WM_BEAUTIFY_FLAG" val="#wm#"/>
  <p:tag name="KSO_WM_TAG_VERSION" val="1.0"/>
  <p:tag name="KSO_WM_TEMPLATE_CATEGORY" val="custom"/>
  <p:tag name="KSO_WM_TEMPLATE_INDEX" val="160199"/>
  <p:tag name="KSO_WM_UNIT_CLEAR" val="1"/>
  <p:tag name="KSO_WM_UNIT_COMPATIBLE" val="0"/>
  <p:tag name="KSO_WM_UNIT_HIGHLIGHT" val="0"/>
  <p:tag name="KSO_WM_UNIT_ID" val="custom160199_25*h_f*1_1"/>
  <p:tag name="KSO_WM_UNIT_INDEX" val="1_1"/>
  <p:tag name="KSO_WM_UNIT_LAYERLEVEL" val="1_1"/>
  <p:tag name="KSO_WM_UNIT_PRESET_TEXT_INDEX" val="4"/>
  <p:tag name="KSO_WM_UNIT_PRESET_TEXT_LEN" val="57"/>
  <p:tag name="KSO_WM_UNIT_TYPE" val="h_f"/>
  <p:tag name="KSO_WM_UNIT_VALUE" val="90"/>
</p:tagLst>
</file>

<file path=ppt/tags/tag5.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A000120141114A22KWBG">
  <a:themeElements>
    <a:clrScheme name="自定义 132">
      <a:dk1>
        <a:srgbClr val="3D3F41"/>
      </a:dk1>
      <a:lt1>
        <a:srgbClr val="FFFFFF"/>
      </a:lt1>
      <a:dk2>
        <a:srgbClr val="3D3F41"/>
      </a:dk2>
      <a:lt2>
        <a:srgbClr val="EAF5FC"/>
      </a:lt2>
      <a:accent1>
        <a:srgbClr val="04AEDA"/>
      </a:accent1>
      <a:accent2>
        <a:srgbClr val="628EE3"/>
      </a:accent2>
      <a:accent3>
        <a:srgbClr val="2BC3B5"/>
      </a:accent3>
      <a:accent4>
        <a:srgbClr val="92D050"/>
      </a:accent4>
      <a:accent5>
        <a:srgbClr val="CEB9A3"/>
      </a:accent5>
      <a:accent6>
        <a:srgbClr val="FFC000"/>
      </a:accent6>
      <a:hlink>
        <a:srgbClr val="00B0F0"/>
      </a:hlink>
      <a:folHlink>
        <a:srgbClr val="AFB2B4"/>
      </a:folHlink>
    </a:clrScheme>
    <a:fontScheme name="自定义 21">
      <a:majorFont>
        <a:latin typeface="Arial"/>
        <a:ea typeface="黑体"/>
        <a:cs typeface="Arial"/>
      </a:majorFont>
      <a:minorFont>
        <a:latin typeface="Arial"/>
        <a:ea typeface="黑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36</Paragraphs>
  <Slides>12</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12</vt:i4>
      </vt:variant>
    </vt:vector>
  </HeadingPairs>
  <TitlesOfParts>
    <vt:vector baseType="lpstr" size="20">
      <vt:lpstr>Arial</vt:lpstr>
      <vt:lpstr>Calibri</vt:lpstr>
      <vt:lpstr>黑体</vt:lpstr>
      <vt:lpstr>宋体</vt:lpstr>
      <vt:lpstr>Arial Black</vt:lpstr>
      <vt:lpstr>微软雅黑</vt:lpstr>
      <vt:lpstr>幼圆</vt:lpstr>
      <vt:lpstr>Office Theme</vt:lpstr>
      <vt:lpstr>PowerPoint Presentation</vt:lpstr>
      <vt:lpstr>一、引语</vt:lpstr>
      <vt:lpstr>一、利用余弦定理</vt:lpstr>
      <vt:lpstr>一、利用余弦定理</vt:lpstr>
      <vt:lpstr>一、利用余弦定理</vt:lpstr>
      <vt:lpstr>一、利用余弦定理</vt:lpstr>
      <vt:lpstr>一、利用余弦定理</vt:lpstr>
      <vt:lpstr>一、利用余弦定理</vt:lpstr>
      <vt:lpstr>一、利用余弦定理</vt:lpstr>
      <vt:lpstr>一、利用余弦定理</vt:lpstr>
      <vt:lpstr>二、欧氏距离</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2024-09-05T17:23:20.586</cp:lastPrinted>
  <dcterms:created xsi:type="dcterms:W3CDTF">2024-09-05T09:23:20Z</dcterms:created>
  <dcterms:modified xsi:type="dcterms:W3CDTF">2024-09-05T09:23:22Z</dcterms:modified>
</cp:coreProperties>
</file>