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 ContentType="application/msword"/>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5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9144000" cy="5145088"/>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3.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6.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7.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8.emf"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9.emf" /><Relationship Id="rId2" Type="http://schemas.openxmlformats.org/officeDocument/2006/relationships/image" Target="../media/image10.emf"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11.emf" /><Relationship Id="rId2" Type="http://schemas.openxmlformats.org/officeDocument/2006/relationships/image" Target="../media/image12.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36866" name="页眉占位符 9217"/>
          <p:cNvSpPr>
            <a:spLocks noGrp="1"/>
          </p:cNvSpPr>
          <p:nvPr>
            <p:ph type="hdr" sz="quarter" idx="4294967295"/>
          </p:nvPr>
        </p:nvSpPr>
        <p:spPr>
          <a:xfrm>
            <a:off x="0" y="0"/>
            <a:ext cx="2971800" cy="457200"/>
          </a:xfrm>
          <a:prstGeom prst="rect">
            <a:avLst/>
          </a:prstGeom>
          <a:noFill/>
          <a:ln w="9525">
            <a:noFill/>
          </a:ln>
        </p:spPr>
        <p:txBody>
          <a:bodyPr anchor="t" anchorCtr="0"/>
          <a:lstStyle>
            <a:lvl1pPr marL="0" lvl="0" indent="0" algn="ctr" defTabSz="914400" rtl="0" eaLnBrk="1" fontAlgn="base" latinLnBrk="0" hangingPunct="1">
              <a:lnSpc>
                <a:spcPct val="100000"/>
              </a:lnSpc>
              <a:spcBef>
                <a:spcPct val="0"/>
              </a:spcBef>
              <a:spcAft>
                <a:spcPct val="0"/>
              </a:spcAft>
              <a:buClrTx/>
              <a:buSzTx/>
              <a:buFont typeface="Arial" pitchFamily="34" charset="0"/>
              <a:buNone/>
              <a:defRPr lang="zh-CN" altLang="en-US" sz="20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Times New Roman" pitchFamily="18" charset="0"/>
                <a:ea typeface="华文中宋" pitchFamily="2" charset="-122"/>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Times New Roman" pitchFamily="18" charset="0"/>
                <a:ea typeface="华文中宋" pitchFamily="2" charset="-122"/>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Times New Roman" pitchFamily="18" charset="0"/>
                <a:ea typeface="华文中宋" pitchFamily="2" charset="-122"/>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zh-CN" altLang="en-US" sz="1800" b="0" i="0" u="none" kern="1200" baseline="0">
                <a:solidFill>
                  <a:schemeClr val="tx1"/>
                </a:solidFill>
                <a:latin typeface="Times New Roman" pitchFamily="18" charset="0"/>
                <a:ea typeface="华文中宋"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lang="zh-CN" altLang="en-US" b="0" i="0" u="none" kern="1200" baseline="0">
                <a:solidFill>
                  <a:schemeClr val="tx1"/>
                </a:solidFill>
                <a:latin typeface="Times New Roman" pitchFamily="18" charset="0"/>
                <a:ea typeface="华文中宋"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lang="zh-CN" altLang="en-US" b="0" i="0" u="none" kern="1200" baseline="0">
                <a:solidFill>
                  <a:schemeClr val="tx1"/>
                </a:solidFill>
                <a:latin typeface="Times New Roman" pitchFamily="18" charset="0"/>
                <a:ea typeface="华文中宋"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lang="zh-CN" altLang="en-US" b="0" i="0" u="none" kern="1200" baseline="0">
                <a:solidFill>
                  <a:schemeClr val="tx1"/>
                </a:solidFill>
                <a:latin typeface="Times New Roman" pitchFamily="18" charset="0"/>
                <a:ea typeface="华文中宋"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lang="zh-CN" altLang="en-US" b="0" i="0" u="none" kern="1200" baseline="0">
                <a:solidFill>
                  <a:schemeClr val="tx1"/>
                </a:solidFill>
                <a:latin typeface="Times New Roman" pitchFamily="18" charset="0"/>
                <a:ea typeface="华文中宋" pitchFamily="2" charset="-122"/>
                <a:cs typeface="+mn-cs"/>
              </a:defRPr>
            </a:lvl9pPr>
          </a:lstStyle>
          <a:p>
            <a:pPr lvl="0">
              <a:buClrTx/>
            </a:pPr>
            <a:endParaRPr lang="zh-CN" altLang="en-US" sz="1200"/>
          </a:p>
        </p:txBody>
      </p:sp>
      <p:sp>
        <p:nvSpPr>
          <p:cNvPr id="36867" name="日期占位符 9218"/>
          <p:cNvSpPr>
            <a:spLocks noGrp="1"/>
          </p:cNvSpPr>
          <p:nvPr>
            <p:ph type="dt" idx="1"/>
          </p:nvPr>
        </p:nvSpPr>
        <p:spPr>
          <a:xfrm>
            <a:off x="3884613" y="0"/>
            <a:ext cx="2971800" cy="457200"/>
          </a:xfrm>
          <a:prstGeom prst="rect">
            <a:avLst/>
          </a:prstGeom>
          <a:noFill/>
          <a:ln w="9525">
            <a:noFill/>
          </a:ln>
        </p:spPr>
        <p:txBody>
          <a:bodyPr anchor="t" anchorCtr="0"/>
          <a:lstStyle>
            <a:defPPr>
              <a:defRPr lang="zh-CN"/>
            </a:defPPr>
            <a:lvl1pPr marL="0" indent="0" algn="r" defTabSz="914400" rtl="0" eaLnBrk="1" fontAlgn="base" hangingPunct="1">
              <a:lnSpc>
                <a:spcPct val="100000"/>
              </a:lnSpc>
              <a:spcBef>
                <a:spcPct val="0"/>
              </a:spcBef>
              <a:spcAft>
                <a:spcPct val="0"/>
              </a:spcAft>
              <a:buClrTx/>
              <a:buSzTx/>
              <a:buFont typeface="Arial" pitchFamily="34" charset="0"/>
              <a:buNone/>
              <a:defRPr lang="zh-CN" altLang="en-US" sz="1200" b="0" i="0" u="none" baseline="0" noProof="1">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r">
              <a:buClrTx/>
            </a:pPr>
            <a:fld id="{669609DD-3B06-4406-B1AD-284DE21B5DB8}" type="datetime1">
              <a:rPr lang="zh-CN" altLang="en-US" sz="1200"/>
              <a:t>2024-02-23</a:t>
            </a:fld>
            <a:endParaRPr lang="zh-CN" altLang="en-US" sz="1200"/>
          </a:p>
        </p:txBody>
      </p:sp>
      <p:sp>
        <p:nvSpPr>
          <p:cNvPr id="36868" name="幻灯片图像占位符 9219"/>
          <p:cNvSpPr>
            <a:spLocks noGrp="1" noRot="1" noChangeAspect="1" noTextEdit="1"/>
          </p:cNvSpPr>
          <p:nvPr>
            <p:ph type="sldImg" idx="2"/>
          </p:nvPr>
        </p:nvSpPr>
        <p:spPr>
          <a:xfrm>
            <a:off x="382588" y="685800"/>
            <a:ext cx="6092825" cy="3429000"/>
          </a:xfrm>
          <a:prstGeom prst="rect">
            <a:avLst/>
          </a:prstGeom>
          <a:noFill/>
          <a:ln>
            <a:solidFill>
              <a:prstClr val="black"/>
            </a:solidFill>
            <a:miter lim="800000"/>
          </a:ln>
        </p:spPr>
      </p:sp>
      <p:sp>
        <p:nvSpPr>
          <p:cNvPr id="36869" name="文本占位符 9220"/>
          <p:cNvSpPr>
            <a:spLocks noGrp="1" noChangeArrowheads="1"/>
          </p:cNvSpPr>
          <p:nvPr>
            <p:ph type="body" sz="quarter" idx="3"/>
          </p:nvPr>
        </p:nvSpPr>
        <p:spPr bwMode="auto">
          <a:xfrm>
            <a:off x="685800" y="4343400"/>
            <a:ext cx="5486400" cy="4114800"/>
          </a:xfrm>
          <a:prstGeom prst="rect">
            <a:avLst/>
          </a:prstGeom>
          <a:noFill/>
          <a:ln w="9525">
            <a:noFill/>
            <a:miter lim="800000"/>
          </a:ln>
        </p:spPr>
        <p:txBody>
          <a:bodyPr wrap="square" lIns="91440" tIns="45720" rIns="91440" bIns="45720" numCol="1" anchor="t" anchorCtr="0" compatLnSpc="1"/>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5pPr>
          </a:lstStyle>
          <a:p>
            <a:pPr marL="0" lvl="0" indent="0" defTabSz="914400"/>
            <a:r>
              <a:t>单击此处编辑母版文本样式</a:t>
            </a:r>
          </a:p>
          <a:p>
            <a:pPr marL="457200" lvl="1" indent="0" defTabSz="914400"/>
            <a:r>
              <a:t>第二级</a:t>
            </a:r>
          </a:p>
          <a:p>
            <a:pPr marL="914400" lvl="2" indent="0" defTabSz="914400"/>
            <a:r>
              <a:t>第三级</a:t>
            </a:r>
          </a:p>
          <a:p>
            <a:pPr marL="1371600" lvl="3" indent="0" defTabSz="914400"/>
            <a:r>
              <a:t>第四级</a:t>
            </a:r>
          </a:p>
          <a:p>
            <a:pPr marL="1828800" lvl="4" indent="0" defTabSz="914400"/>
            <a:r>
              <a:t>第五级</a:t>
            </a:r>
          </a:p>
        </p:txBody>
      </p:sp>
      <p:sp>
        <p:nvSpPr>
          <p:cNvPr id="36870" name="页脚占位符 9221"/>
          <p:cNvSpPr>
            <a:spLocks noGrp="1"/>
          </p:cNvSpPr>
          <p:nvPr>
            <p:ph type="ftr" sz="quarter" idx="4"/>
          </p:nvPr>
        </p:nvSpPr>
        <p:spPr>
          <a:xfrm>
            <a:off x="0" y="8685213"/>
            <a:ext cx="2971800" cy="457200"/>
          </a:xfrm>
          <a:prstGeom prst="rect">
            <a:avLst/>
          </a:prstGeom>
          <a:noFill/>
          <a:ln w="9525">
            <a:noFill/>
          </a:ln>
        </p:spPr>
        <p:txBody>
          <a:bodyPr anchor="b" anchorCtr="0"/>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200" b="0" i="0" u="none" baseline="0" noProof="1">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buClrTx/>
            </a:pPr>
            <a:endParaRPr lang="zh-CN" altLang="en-US" sz="1200"/>
          </a:p>
        </p:txBody>
      </p:sp>
      <p:sp>
        <p:nvSpPr>
          <p:cNvPr id="36871" name="灯片编号占位符 9222"/>
          <p:cNvSpPr>
            <a:spLocks noGrp="1"/>
          </p:cNvSpPr>
          <p:nvPr>
            <p:ph type="sldNum" sz="quarter" idx="5"/>
          </p:nvPr>
        </p:nvSpPr>
        <p:spPr>
          <a:xfrm>
            <a:off x="3884613" y="8685213"/>
            <a:ext cx="2971800" cy="457200"/>
          </a:xfrm>
          <a:prstGeom prst="rect">
            <a:avLst/>
          </a:prstGeom>
          <a:noFill/>
          <a:ln w="9525">
            <a:noFill/>
          </a:ln>
        </p:spPr>
        <p:txBody>
          <a:bodyPr wrap="square" lIns="91440" tIns="45720" rIns="91440" bIns="45720" numCol="1" anchor="b" anchorCtr="0" compatLnSpc="1"/>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r"/>
            <a:fld id="{31803C97-6BBA-4347-B09A-18C65B9F8F1F}" type="slidenum">
              <a:rPr lang="zh-CN" altLang="en-US" sz="1200"/>
              <a:t>‹#›</a:t>
            </a:fld>
            <a:endParaRPr lang="zh-CN" altLang="en-US" sz="1200"/>
          </a:p>
        </p:txBody>
      </p:sp>
    </p:spTree>
    <p:extLst>
      <p:ext uri="{BB962C8B-B14F-4D97-AF65-F5344CB8AC3E}">
        <p14:creationId xmlns:p14="http://schemas.microsoft.com/office/powerpoint/2010/main" val="2674808074"/>
      </p:ext>
    </p:extLst>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3" name="幻灯片图像占位符 10241"/>
          <p:cNvSpPr>
            <a:spLocks noGrp="1" noRot="1" noChangeAspect="1" noTextEdit="1"/>
          </p:cNvSpPr>
          <p:nvPr>
            <p:ph type="sldImg" idx="4294967295"/>
          </p:nvPr>
        </p:nvSpPr>
        <p:spPr>
          <a:xfrm>
            <a:off x="382588" y="685800"/>
            <a:ext cx="6092825" cy="3429000"/>
          </a:xfrm>
          <a:prstGeom prst="rect">
            <a:avLst/>
          </a:prstGeom>
          <a:noFill/>
          <a:ln>
            <a:miter lim="800000"/>
          </a:ln>
        </p:spPr>
      </p:sp>
      <p:sp>
        <p:nvSpPr>
          <p:cNvPr id="38914" name="文本占位符 10242"/>
          <p:cNvSpPr txBox="1">
            <a:spLocks noGrp="1"/>
          </p:cNvSpPr>
          <p:nvPr>
            <p:ph type="body" idx="1"/>
          </p:nvPr>
        </p:nvSpPr>
        <p:spPr>
          <a:xfrm>
            <a:off x="685800" y="4343400"/>
            <a:ext cx="5486400" cy="4114800"/>
          </a:xfrm>
          <a:prstGeom prst="rect">
            <a:avLst/>
          </a:prstGeom>
          <a:noFill/>
          <a:ln>
            <a:miter lim="800000"/>
          </a:ln>
        </p:spPr>
        <p:txBody>
          <a:bodyPr wrap="square"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5pPr>
          </a:lstStyle>
          <a:p>
            <a:pPr lvl="0" eaLnBrk="1" hangingPunct="1"/>
            <a:endParaRPr lang="zh-CN" altLang="en-US"/>
          </a:p>
        </p:txBody>
      </p:sp>
    </p:spTree>
    <p:extLst>
      <p:ext uri="{BB962C8B-B14F-4D97-AF65-F5344CB8AC3E}">
        <p14:creationId xmlns:p14="http://schemas.microsoft.com/office/powerpoint/2010/main" val="626325290"/>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61" name="幻灯片图像占位符 714753"/>
          <p:cNvSpPr>
            <a:spLocks noGrp="1" noRot="1" noChangeAspect="1" noTextEdit="1"/>
          </p:cNvSpPr>
          <p:nvPr>
            <p:ph type="sldImg" idx="4294967295"/>
          </p:nvPr>
        </p:nvSpPr>
        <p:spPr>
          <a:xfrm>
            <a:off x="687388" y="1143000"/>
            <a:ext cx="5483225" cy="3086100"/>
          </a:xfrm>
          <a:prstGeom prst="rect">
            <a:avLst/>
          </a:prstGeom>
          <a:noFill/>
          <a:ln>
            <a:miter lim="800000"/>
          </a:ln>
        </p:spPr>
      </p:sp>
      <p:sp>
        <p:nvSpPr>
          <p:cNvPr id="40962" name="文本占位符 714754"/>
          <p:cNvSpPr txBox="1">
            <a:spLocks noGrp="1"/>
          </p:cNvSpPr>
          <p:nvPr>
            <p:ph type="body" idx="1"/>
          </p:nvPr>
        </p:nvSpPr>
        <p:spPr>
          <a:xfrm>
            <a:off x="685800" y="4400550"/>
            <a:ext cx="5486400" cy="3600450"/>
          </a:xfrm>
          <a:prstGeom prst="rect">
            <a:avLst/>
          </a:prstGeom>
          <a:noFill/>
          <a:ln>
            <a:miter lim="800000"/>
          </a:ln>
        </p:spPr>
        <p:txBody>
          <a:bodyPr wrap="square"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5pPr>
          </a:lstStyle>
          <a:p>
            <a:pPr lvl="0" eaLnBrk="1" hangingPunct="1"/>
            <a:endParaRPr lang="zh-CN" altLang="en-US"/>
          </a:p>
        </p:txBody>
      </p:sp>
    </p:spTree>
    <p:extLst>
      <p:ext uri="{BB962C8B-B14F-4D97-AF65-F5344CB8AC3E}">
        <p14:creationId xmlns:p14="http://schemas.microsoft.com/office/powerpoint/2010/main" val="3469358390"/>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5057" name="幻灯片图像占位符 714753"/>
          <p:cNvSpPr>
            <a:spLocks noGrp="1" noRot="1" noChangeAspect="1" noTextEdit="1"/>
          </p:cNvSpPr>
          <p:nvPr>
            <p:ph type="sldImg" idx="4294967295"/>
          </p:nvPr>
        </p:nvSpPr>
        <p:spPr>
          <a:xfrm>
            <a:off x="687388" y="1143000"/>
            <a:ext cx="5483225" cy="3086100"/>
          </a:xfrm>
          <a:prstGeom prst="rect">
            <a:avLst/>
          </a:prstGeom>
          <a:noFill/>
          <a:ln>
            <a:miter lim="800000"/>
          </a:ln>
        </p:spPr>
      </p:sp>
      <p:sp>
        <p:nvSpPr>
          <p:cNvPr id="45058" name="文本占位符 714754"/>
          <p:cNvSpPr txBox="1">
            <a:spLocks noGrp="1"/>
          </p:cNvSpPr>
          <p:nvPr>
            <p:ph type="body" idx="1"/>
          </p:nvPr>
        </p:nvSpPr>
        <p:spPr>
          <a:xfrm>
            <a:off x="685800" y="4400550"/>
            <a:ext cx="5486400" cy="3600450"/>
          </a:xfrm>
          <a:prstGeom prst="rect">
            <a:avLst/>
          </a:prstGeom>
          <a:noFill/>
          <a:ln>
            <a:miter lim="800000"/>
          </a:ln>
        </p:spPr>
        <p:txBody>
          <a:bodyPr wrap="square"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5pPr>
          </a:lstStyle>
          <a:p>
            <a:pPr lvl="0" eaLnBrk="1" hangingPunct="1"/>
            <a:endParaRPr lang="zh-CN" altLang="en-US"/>
          </a:p>
        </p:txBody>
      </p:sp>
    </p:spTree>
    <p:extLst>
      <p:ext uri="{BB962C8B-B14F-4D97-AF65-F5344CB8AC3E}">
        <p14:creationId xmlns:p14="http://schemas.microsoft.com/office/powerpoint/2010/main" val="3348328935"/>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7105" name="幻灯片图像占位符 714753"/>
          <p:cNvSpPr>
            <a:spLocks noGrp="1" noRot="1" noChangeAspect="1" noTextEdit="1"/>
          </p:cNvSpPr>
          <p:nvPr>
            <p:ph type="sldImg" idx="4294967295"/>
          </p:nvPr>
        </p:nvSpPr>
        <p:spPr>
          <a:xfrm>
            <a:off x="687388" y="1143000"/>
            <a:ext cx="5483225" cy="3086100"/>
          </a:xfrm>
          <a:prstGeom prst="rect">
            <a:avLst/>
          </a:prstGeom>
          <a:noFill/>
          <a:ln>
            <a:miter lim="800000"/>
          </a:ln>
        </p:spPr>
      </p:sp>
      <p:sp>
        <p:nvSpPr>
          <p:cNvPr id="47106" name="文本占位符 714754"/>
          <p:cNvSpPr txBox="1">
            <a:spLocks noGrp="1"/>
          </p:cNvSpPr>
          <p:nvPr>
            <p:ph type="body" idx="1"/>
          </p:nvPr>
        </p:nvSpPr>
        <p:spPr>
          <a:xfrm>
            <a:off x="685800" y="4400550"/>
            <a:ext cx="5486400" cy="3600450"/>
          </a:xfrm>
          <a:prstGeom prst="rect">
            <a:avLst/>
          </a:prstGeom>
          <a:noFill/>
          <a:ln>
            <a:miter lim="800000"/>
          </a:ln>
        </p:spPr>
        <p:txBody>
          <a:bodyPr wrap="square"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5pPr>
          </a:lstStyle>
          <a:p>
            <a:pPr lvl="0" eaLnBrk="1" hangingPunct="1"/>
            <a:endParaRPr lang="zh-CN" altLang="en-US"/>
          </a:p>
        </p:txBody>
      </p:sp>
    </p:spTree>
    <p:extLst>
      <p:ext uri="{BB962C8B-B14F-4D97-AF65-F5344CB8AC3E}">
        <p14:creationId xmlns:p14="http://schemas.microsoft.com/office/powerpoint/2010/main" val="1242378712"/>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4273" name="幻灯片图像占位符 714753"/>
          <p:cNvSpPr>
            <a:spLocks noGrp="1" noRot="1" noChangeAspect="1" noTextEdit="1"/>
          </p:cNvSpPr>
          <p:nvPr>
            <p:ph type="sldImg" idx="4294967295"/>
          </p:nvPr>
        </p:nvSpPr>
        <p:spPr>
          <a:xfrm>
            <a:off x="687388" y="1143000"/>
            <a:ext cx="5483225" cy="3086100"/>
          </a:xfrm>
          <a:prstGeom prst="rect">
            <a:avLst/>
          </a:prstGeom>
          <a:noFill/>
          <a:ln>
            <a:miter lim="800000"/>
          </a:ln>
        </p:spPr>
      </p:sp>
      <p:sp>
        <p:nvSpPr>
          <p:cNvPr id="54274" name="文本占位符 714754"/>
          <p:cNvSpPr txBox="1">
            <a:spLocks noGrp="1"/>
          </p:cNvSpPr>
          <p:nvPr>
            <p:ph type="body" idx="1"/>
          </p:nvPr>
        </p:nvSpPr>
        <p:spPr>
          <a:xfrm>
            <a:off x="685800" y="4400550"/>
            <a:ext cx="5486400" cy="3600450"/>
          </a:xfrm>
          <a:prstGeom prst="rect">
            <a:avLst/>
          </a:prstGeom>
          <a:noFill/>
          <a:ln>
            <a:miter lim="800000"/>
          </a:ln>
        </p:spPr>
        <p:txBody>
          <a:bodyPr wrap="square" lIns="91440" tIns="45720" rIns="91440" bIns="45720" anchor="t" anchorCtr="0"/>
          <a:lstStyle>
            <a:lvl1pPr marL="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lang="zh-CN" altLang="en-US" sz="1200">
                <a:solidFill>
                  <a:schemeClr val="tx1"/>
                </a:solidFill>
                <a:latin typeface="Calibri" pitchFamily="34" charset="0"/>
                <a:ea typeface="宋体" pitchFamily="2" charset="-122"/>
              </a:defRPr>
            </a:lvl5pPr>
          </a:lstStyle>
          <a:p>
            <a:pPr lvl="0" eaLnBrk="1" hangingPunct="1"/>
            <a:endParaRPr lang="zh-CN" altLang="en-US"/>
          </a:p>
        </p:txBody>
      </p:sp>
    </p:spTree>
    <p:extLst>
      <p:ext uri="{BB962C8B-B14F-4D97-AF65-F5344CB8AC3E}">
        <p14:creationId xmlns:p14="http://schemas.microsoft.com/office/powerpoint/2010/main" val="1951961555"/>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4A7C9F-BB68-4EBF-8816-EE98A5C4D1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61B94F-FB27-4B84-AAAC-7C4427BF7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858474-525D-486E-B9FD-4C3F984AD3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55ECEE-D703-4EE3-8ACA-34B04C22D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E86EFE-73A2-4828-884F-6F46F2539D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7E6C8B-7FD9-4E31-A1F1-76F1C66779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546ABC-84F6-4EDD-AB56-8B582F3108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3DFEC9-7D20-40D5-87BE-25853A3958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36B92A-DF86-4796-BDDB-806C5DE73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64BF72-2208-4E05-B239-B378F7F3FF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41CC2-5214-4795-B63A-1C4E6556B6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Title 1"/>
          <p:cNvSpPr>
            <a:spLocks noGrp="1"/>
          </p:cNvSpPr>
          <p:nvPr>
            <p:ph type="ctrTitle"/>
          </p:nvPr>
        </p:nvSpPr>
        <p:spPr>
          <a:xfrm>
            <a:off x="1143000" y="842032"/>
            <a:ext cx="6858000" cy="1791253"/>
          </a:xfrm>
        </p:spPr>
        <p:txBody>
          <a:bodyPr anchor="b"/>
          <a:lstStyle>
            <a:lvl1pPr algn="ctr">
              <a:defRPr sz="4500"/>
            </a:lvl1pPr>
          </a:lstStyle>
          <a:p>
            <a:r>
              <a:rPr lang="zh-CN" altLang="en-US" smtClean="0"/>
              <a:t>单击此处编辑母版标题样式</a:t>
            </a:r>
            <a:endParaRPr lang="en-US"/>
          </a:p>
        </p:txBody>
      </p:sp>
      <p:sp>
        <p:nvSpPr>
          <p:cNvPr id="3" name="Subtitle 2"/>
          <p:cNvSpPr>
            <a:spLocks noGrp="1"/>
          </p:cNvSpPr>
          <p:nvPr>
            <p:ph type="subTitle" idx="1"/>
          </p:nvPr>
        </p:nvSpPr>
        <p:spPr>
          <a:xfrm>
            <a:off x="1143000" y="2702363"/>
            <a:ext cx="6858000" cy="1242205"/>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smtClean="0"/>
              <a:t>单击此处编辑母版副标题样式</a:t>
            </a:r>
            <a:endParaRPr lang="en-US"/>
          </a:p>
        </p:txBody>
      </p:sp>
      <p:sp>
        <p:nvSpPr>
          <p:cNvPr id="4" name="Date Placeholder 3"/>
          <p:cNvSpPr>
            <a:spLocks noGrp="1"/>
          </p:cNvSpPr>
          <p:nvPr>
            <p:ph type="dt" sz="half" idx="10"/>
          </p:nvPr>
        </p:nvSpPr>
        <p:spPr/>
        <p:txBody>
          <a:bodyPr/>
          <a:lstStyle/>
          <a:p>
            <a:fld id="{C764DE79-268F-4C1A-8933-263129D2AF90}" type="datetimeFigureOut">
              <a:rPr lang="en-US"/>
              <a:t>2/23/2024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2885875295"/>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C764DE79-268F-4C1A-8933-263129D2AF90}" type="datetimeFigureOut">
              <a:rPr lang="en-US"/>
              <a:t>2/23/2024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1089609782"/>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623888" y="1282700"/>
            <a:ext cx="7886700" cy="2140213"/>
          </a:xfrm>
        </p:spPr>
        <p:txBody>
          <a:bodyPr anchor="b"/>
          <a:lstStyle>
            <a:lvl1pPr>
              <a:defRPr sz="4500"/>
            </a:lvl1pPr>
          </a:lstStyle>
          <a:p>
            <a:r>
              <a:rPr lang="zh-CN" altLang="en-US" smtClean="0"/>
              <a:t>单击此处编辑母版标题样式</a:t>
            </a:r>
            <a:endParaRPr lang="en-US"/>
          </a:p>
        </p:txBody>
      </p:sp>
      <p:sp>
        <p:nvSpPr>
          <p:cNvPr id="3" name="Text Placeholder 2"/>
          <p:cNvSpPr>
            <a:spLocks noGrp="1"/>
          </p:cNvSpPr>
          <p:nvPr>
            <p:ph type="body" idx="1"/>
          </p:nvPr>
        </p:nvSpPr>
        <p:spPr>
          <a:xfrm>
            <a:off x="623888" y="3443160"/>
            <a:ext cx="7886700" cy="1125488"/>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p>
        </p:txBody>
      </p:sp>
      <p:sp>
        <p:nvSpPr>
          <p:cNvPr id="4" name="Date Placeholder 3"/>
          <p:cNvSpPr>
            <a:spLocks noGrp="1"/>
          </p:cNvSpPr>
          <p:nvPr>
            <p:ph type="dt" sz="half" idx="10"/>
          </p:nvPr>
        </p:nvSpPr>
        <p:spPr/>
        <p:txBody>
          <a:bodyPr/>
          <a:lstStyle/>
          <a:p>
            <a:fld id="{C764DE79-268F-4C1A-8933-263129D2AF90}" type="datetimeFigureOut">
              <a:rPr lang="en-US"/>
              <a:t>2/23/2024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78632527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Content Placeholder 2"/>
          <p:cNvSpPr>
            <a:spLocks noGrp="1"/>
          </p:cNvSpPr>
          <p:nvPr>
            <p:ph sz="half" idx="1"/>
          </p:nvPr>
        </p:nvSpPr>
        <p:spPr>
          <a:xfrm>
            <a:off x="628650" y="1369642"/>
            <a:ext cx="3886200" cy="3264511"/>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Content Placeholder 3"/>
          <p:cNvSpPr>
            <a:spLocks noGrp="1"/>
          </p:cNvSpPr>
          <p:nvPr>
            <p:ph sz="half" idx="2"/>
          </p:nvPr>
        </p:nvSpPr>
        <p:spPr>
          <a:xfrm>
            <a:off x="4629150" y="1369642"/>
            <a:ext cx="3886200" cy="3264511"/>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Date Placeholder 4"/>
          <p:cNvSpPr>
            <a:spLocks noGrp="1"/>
          </p:cNvSpPr>
          <p:nvPr>
            <p:ph type="dt" sz="half" idx="10"/>
          </p:nvPr>
        </p:nvSpPr>
        <p:spPr/>
        <p:txBody>
          <a:bodyPr/>
          <a:lstStyle/>
          <a:p>
            <a:fld id="{C764DE79-268F-4C1A-8933-263129D2AF90}" type="datetimeFigureOut">
              <a:rPr lang="en-US"/>
              <a:t>2/23/2024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967657798"/>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629841" y="273929"/>
            <a:ext cx="7886700" cy="994479"/>
          </a:xfrm>
        </p:spPr>
        <p:txBody>
          <a:bodyPr/>
          <a:lstStyle/>
          <a:p>
            <a:r>
              <a:rPr lang="zh-CN" altLang="en-US" smtClean="0"/>
              <a:t>单击此处编辑母版标题样式</a:t>
            </a:r>
            <a:endParaRPr lang="en-US"/>
          </a:p>
        </p:txBody>
      </p:sp>
      <p:sp>
        <p:nvSpPr>
          <p:cNvPr id="3" name="Text Placeholder 2"/>
          <p:cNvSpPr>
            <a:spLocks noGrp="1"/>
          </p:cNvSpPr>
          <p:nvPr>
            <p:ph type="body" idx="1"/>
          </p:nvPr>
        </p:nvSpPr>
        <p:spPr>
          <a:xfrm>
            <a:off x="629842" y="1261261"/>
            <a:ext cx="3868340" cy="61812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p>
        </p:txBody>
      </p:sp>
      <p:sp>
        <p:nvSpPr>
          <p:cNvPr id="4" name="Content Placeholder 3"/>
          <p:cNvSpPr>
            <a:spLocks noGrp="1"/>
          </p:cNvSpPr>
          <p:nvPr>
            <p:ph sz="half" idx="2"/>
          </p:nvPr>
        </p:nvSpPr>
        <p:spPr>
          <a:xfrm>
            <a:off x="629842" y="1879386"/>
            <a:ext cx="3868340" cy="276429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Text Placeholder 4"/>
          <p:cNvSpPr>
            <a:spLocks noGrp="1"/>
          </p:cNvSpPr>
          <p:nvPr>
            <p:ph type="body" sz="quarter" idx="3"/>
          </p:nvPr>
        </p:nvSpPr>
        <p:spPr>
          <a:xfrm>
            <a:off x="4629150" y="1261261"/>
            <a:ext cx="3887391" cy="61812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smtClean="0"/>
              <a:t>单击此处编辑母版文本样式</a:t>
            </a:r>
          </a:p>
        </p:txBody>
      </p:sp>
      <p:sp>
        <p:nvSpPr>
          <p:cNvPr id="6" name="Content Placeholder 5"/>
          <p:cNvSpPr>
            <a:spLocks noGrp="1"/>
          </p:cNvSpPr>
          <p:nvPr>
            <p:ph sz="quarter" idx="4"/>
          </p:nvPr>
        </p:nvSpPr>
        <p:spPr>
          <a:xfrm>
            <a:off x="4629150" y="1879386"/>
            <a:ext cx="3887391" cy="276429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7" name="Date Placeholder 6"/>
          <p:cNvSpPr>
            <a:spLocks noGrp="1"/>
          </p:cNvSpPr>
          <p:nvPr>
            <p:ph type="dt" sz="half" idx="10"/>
          </p:nvPr>
        </p:nvSpPr>
        <p:spPr/>
        <p:txBody>
          <a:bodyPr/>
          <a:lstStyle/>
          <a:p>
            <a:fld id="{C764DE79-268F-4C1A-8933-263129D2AF90}" type="datetimeFigureOut">
              <a:rPr lang="en-US"/>
              <a:t>2/23/2024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1737220038"/>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Date Placeholder 2"/>
          <p:cNvSpPr>
            <a:spLocks noGrp="1"/>
          </p:cNvSpPr>
          <p:nvPr>
            <p:ph type="dt" sz="half" idx="10"/>
          </p:nvPr>
        </p:nvSpPr>
        <p:spPr/>
        <p:txBody>
          <a:bodyPr/>
          <a:lstStyle/>
          <a:p>
            <a:fld id="{C764DE79-268F-4C1A-8933-263129D2AF90}" type="datetimeFigureOut">
              <a:rPr lang="en-US"/>
              <a:t>2/23/2024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1591870735"/>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C764DE79-268F-4C1A-8933-263129D2AF90}" type="datetimeFigureOut">
              <a:rPr lang="en-US"/>
              <a:t>2/23/2024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369496637"/>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629841" y="343006"/>
            <a:ext cx="2949178" cy="1200521"/>
          </a:xfrm>
        </p:spPr>
        <p:txBody>
          <a:bodyPr anchor="b"/>
          <a:lstStyle>
            <a:lvl1pPr>
              <a:defRPr sz="2400"/>
            </a:lvl1pPr>
          </a:lstStyle>
          <a:p>
            <a:r>
              <a:rPr lang="zh-CN" altLang="en-US" smtClean="0"/>
              <a:t>单击此处编辑母版标题样式</a:t>
            </a:r>
            <a:endParaRPr lang="en-US"/>
          </a:p>
        </p:txBody>
      </p:sp>
      <p:sp>
        <p:nvSpPr>
          <p:cNvPr id="3" name="Content Placeholder 2"/>
          <p:cNvSpPr>
            <a:spLocks noGrp="1"/>
          </p:cNvSpPr>
          <p:nvPr>
            <p:ph idx="1"/>
          </p:nvPr>
        </p:nvSpPr>
        <p:spPr>
          <a:xfrm>
            <a:off x="3887391" y="740798"/>
            <a:ext cx="4629150" cy="365634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Text Placeholder 3"/>
          <p:cNvSpPr>
            <a:spLocks noGrp="1"/>
          </p:cNvSpPr>
          <p:nvPr>
            <p:ph type="body" sz="half" idx="2"/>
          </p:nvPr>
        </p:nvSpPr>
        <p:spPr>
          <a:xfrm>
            <a:off x="629841" y="1543526"/>
            <a:ext cx="2949178" cy="285957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C764DE79-268F-4C1A-8933-263129D2AF90}" type="datetimeFigureOut">
              <a:rPr lang="en-US"/>
              <a:t>2/23/2024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229747785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629841" y="343006"/>
            <a:ext cx="2949178" cy="1200521"/>
          </a:xfrm>
        </p:spPr>
        <p:txBody>
          <a:bodyPr anchor="b"/>
          <a:lstStyle>
            <a:lvl1pPr>
              <a:defRPr sz="2400"/>
            </a:lvl1pPr>
          </a:lstStyle>
          <a:p>
            <a:r>
              <a:rPr lang="zh-CN" altLang="en-US" smtClean="0"/>
              <a:t>单击此处编辑母版标题样式</a:t>
            </a:r>
            <a:endParaRPr lang="en-US"/>
          </a:p>
        </p:txBody>
      </p:sp>
      <p:sp>
        <p:nvSpPr>
          <p:cNvPr id="3" name="Picture Placeholder 2"/>
          <p:cNvSpPr>
            <a:spLocks noGrp="1" noChangeAspect="1"/>
          </p:cNvSpPr>
          <p:nvPr>
            <p:ph type="pic" idx="1"/>
          </p:nvPr>
        </p:nvSpPr>
        <p:spPr>
          <a:xfrm>
            <a:off x="3887391" y="740798"/>
            <a:ext cx="4629150" cy="365634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zh-CN" altLang="en-US" smtClean="0"/>
              <a:t>单击图标添加图片</a:t>
            </a:r>
            <a:endParaRPr lang="en-US"/>
          </a:p>
        </p:txBody>
      </p:sp>
      <p:sp>
        <p:nvSpPr>
          <p:cNvPr id="4" name="Text Placeholder 3"/>
          <p:cNvSpPr>
            <a:spLocks noGrp="1"/>
          </p:cNvSpPr>
          <p:nvPr>
            <p:ph type="body" sz="half" idx="2"/>
          </p:nvPr>
        </p:nvSpPr>
        <p:spPr>
          <a:xfrm>
            <a:off x="629841" y="1543526"/>
            <a:ext cx="2949178" cy="2859574"/>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C764DE79-268F-4C1A-8933-263129D2AF90}" type="datetimeFigureOut">
              <a:rPr lang="en-US"/>
              <a:t>2/23/2024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67828430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C764DE79-268F-4C1A-8933-263129D2AF90}" type="datetimeFigureOut">
              <a:rPr lang="en-US"/>
              <a:t>2/23/2024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2286603133"/>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10;文本">
    <p:spTree>
      <p:nvGrpSpPr>
        <p:cNvPr id="1" name=""/>
        <p:cNvGrpSpPr/>
        <p:nvPr/>
      </p:nvGrpSpPr>
      <p:grpSpPr>
        <a:xfrm>
          <a:off x="0" y="0"/>
          <a:ext cx="0" cy="0"/>
        </a:xfrm>
      </p:grpSpPr>
      <p:sp>
        <p:nvSpPr>
          <p:cNvPr id="2" name="Vertical Title 1"/>
          <p:cNvSpPr>
            <a:spLocks noGrp="1"/>
          </p:cNvSpPr>
          <p:nvPr>
            <p:ph type="title" orient="vert"/>
          </p:nvPr>
        </p:nvSpPr>
        <p:spPr>
          <a:xfrm>
            <a:off x="6543675" y="273928"/>
            <a:ext cx="1971675" cy="4360224"/>
          </a:xfrm>
        </p:spPr>
        <p:txBody>
          <a:bodyPr vert="eaVert"/>
          <a:lstStyle/>
          <a:p>
            <a:r>
              <a:rPr lang="zh-CN" altLang="en-US" smtClean="0"/>
              <a:t>单击此处编辑母版标题样式</a:t>
            </a:r>
            <a:endParaRPr lang="en-US"/>
          </a:p>
        </p:txBody>
      </p:sp>
      <p:sp>
        <p:nvSpPr>
          <p:cNvPr id="3" name="Vertical Text Placeholder 2"/>
          <p:cNvSpPr>
            <a:spLocks noGrp="1"/>
          </p:cNvSpPr>
          <p:nvPr>
            <p:ph type="body" orient="vert" idx="1"/>
          </p:nvPr>
        </p:nvSpPr>
        <p:spPr>
          <a:xfrm>
            <a:off x="628650" y="273928"/>
            <a:ext cx="5800725" cy="4360224"/>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C764DE79-268F-4C1A-8933-263129D2AF90}" type="datetimeFigureOut">
              <a:rPr lang="en-US"/>
              <a:t>2/23/2024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a:t>‹#›</a:t>
            </a:fld>
            <a:endParaRPr lang="en-US"/>
          </a:p>
        </p:txBody>
      </p:sp>
    </p:spTree>
    <p:extLst>
      <p:ext uri="{BB962C8B-B14F-4D97-AF65-F5344CB8AC3E}">
        <p14:creationId xmlns:p14="http://schemas.microsoft.com/office/powerpoint/2010/main" val="2426254292"/>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628650" y="273929"/>
            <a:ext cx="7886700" cy="994479"/>
          </a:xfrm>
          <a:prstGeom prst="rect">
            <a:avLst/>
          </a:prstGeom>
        </p:spPr>
        <p:txBody>
          <a:bodyPr vert="horz" lIns="91440" tIns="45720" rIns="91440" bIns="45720" rtlCol="0" anchor="ctr">
            <a:normAutofit/>
          </a:bodyPr>
          <a:lstStyle/>
          <a:p>
            <a:r>
              <a:rPr lang="zh-CN" altLang="en-US" smtClean="0"/>
              <a:t>单击此处编辑母版标题样式</a:t>
            </a:r>
            <a:endParaRPr lang="en-US"/>
          </a:p>
        </p:txBody>
      </p:sp>
      <p:sp>
        <p:nvSpPr>
          <p:cNvPr id="3" name="Text Placeholder 2"/>
          <p:cNvSpPr>
            <a:spLocks noGrp="1"/>
          </p:cNvSpPr>
          <p:nvPr>
            <p:ph type="body" idx="1"/>
          </p:nvPr>
        </p:nvSpPr>
        <p:spPr>
          <a:xfrm>
            <a:off x="628650" y="1369642"/>
            <a:ext cx="7886700" cy="3264511"/>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2"/>
          </p:nvPr>
        </p:nvSpPr>
        <p:spPr>
          <a:xfrm>
            <a:off x="628650" y="4768735"/>
            <a:ext cx="2057400" cy="273928"/>
          </a:xfrm>
          <a:prstGeom prst="rect">
            <a:avLst/>
          </a:prstGeom>
        </p:spPr>
        <p:txBody>
          <a:bodyPr vert="horz" lIns="91440" tIns="45720" rIns="91440" bIns="45720" rtlCol="0" anchor="ct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sz="900" b="0" i="0" u="none" baseline="0">
                <a:solidFill>
                  <a:schemeClr val="tx1">
                    <a:tint val="75000"/>
                  </a:schemeClr>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5pPr>
          </a:lstStyle>
          <a:p>
            <a:fld id="{C764DE79-268F-4C1A-8933-263129D2AF90}" type="datetimeFigureOut">
              <a:rPr lang="en-US"/>
              <a:t>2/23/2024</a:t>
            </a:fld>
            <a:endParaRPr lang="en-US"/>
          </a:p>
        </p:txBody>
      </p:sp>
      <p:sp>
        <p:nvSpPr>
          <p:cNvPr id="5" name="Footer Placeholder 4"/>
          <p:cNvSpPr>
            <a:spLocks noGrp="1"/>
          </p:cNvSpPr>
          <p:nvPr>
            <p:ph type="ftr" sz="quarter" idx="3"/>
          </p:nvPr>
        </p:nvSpPr>
        <p:spPr>
          <a:xfrm>
            <a:off x="3028950" y="4768735"/>
            <a:ext cx="3086100" cy="273928"/>
          </a:xfrm>
          <a:prstGeom prst="rect">
            <a:avLst/>
          </a:prstGeom>
        </p:spPr>
        <p:txBody>
          <a:bodyPr vert="horz" lIns="91440" tIns="45720" rIns="91440" bIns="45720" rtlCol="0" anchor="ctr"/>
          <a:lstStyle>
            <a:defPPr>
              <a:defRPr lang="zh-CN"/>
            </a:defPPr>
            <a:lvl1pPr marL="0" indent="0" algn="ctr" defTabSz="914400" rtl="0" eaLnBrk="1" fontAlgn="base" hangingPunct="1">
              <a:lnSpc>
                <a:spcPct val="100000"/>
              </a:lnSpc>
              <a:spcBef>
                <a:spcPct val="0"/>
              </a:spcBef>
              <a:spcAft>
                <a:spcPct val="0"/>
              </a:spcAft>
              <a:buClrTx/>
              <a:buSzTx/>
              <a:buFont typeface="Arial" pitchFamily="34" charset="0"/>
              <a:buNone/>
              <a:defRPr sz="900" b="0" i="0" u="none" baseline="0">
                <a:solidFill>
                  <a:schemeClr val="tx1">
                    <a:tint val="75000"/>
                  </a:schemeClr>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5pPr>
          </a:lstStyle>
          <a:p>
            <a:endParaRPr lang="en-US"/>
          </a:p>
        </p:txBody>
      </p:sp>
      <p:sp>
        <p:nvSpPr>
          <p:cNvPr id="6" name="Slide Number Placeholder 5"/>
          <p:cNvSpPr>
            <a:spLocks noGrp="1"/>
          </p:cNvSpPr>
          <p:nvPr>
            <p:ph type="sldNum" sz="quarter" idx="4"/>
          </p:nvPr>
        </p:nvSpPr>
        <p:spPr>
          <a:xfrm>
            <a:off x="6457950" y="4768735"/>
            <a:ext cx="2057400" cy="273928"/>
          </a:xfrm>
          <a:prstGeom prst="rect">
            <a:avLst/>
          </a:prstGeom>
        </p:spPr>
        <p:txBody>
          <a:bodyPr vert="horz" lIns="91440" tIns="45720" rIns="91440" bIns="45720" rtlCol="0" anchor="ctr"/>
          <a:lstStyle>
            <a:defPPr>
              <a:defRPr lang="zh-CN"/>
            </a:defPPr>
            <a:lvl1pPr marL="0" indent="0" algn="r" defTabSz="914400" rtl="0" eaLnBrk="1" fontAlgn="base" hangingPunct="1">
              <a:lnSpc>
                <a:spcPct val="100000"/>
              </a:lnSpc>
              <a:spcBef>
                <a:spcPct val="0"/>
              </a:spcBef>
              <a:spcAft>
                <a:spcPct val="0"/>
              </a:spcAft>
              <a:buClrTx/>
              <a:buSzTx/>
              <a:buFont typeface="Arial" pitchFamily="34" charset="0"/>
              <a:buNone/>
              <a:defRPr sz="900" b="0" i="0" u="none" baseline="0">
                <a:solidFill>
                  <a:schemeClr val="tx1">
                    <a:tint val="75000"/>
                  </a:schemeClr>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sz="1800" b="0" i="0" u="none" baseline="0">
                <a:solidFill>
                  <a:schemeClr val="tx1"/>
                </a:solidFill>
                <a:latin typeface="Times New Roman" pitchFamily="18" charset="0"/>
                <a:ea typeface="华文中宋" pitchFamily="2" charset="-122"/>
              </a:defRPr>
            </a:lvl5pPr>
          </a:lstStyle>
          <a:p>
            <a:fld id="{48F63A3B-78C7-47BE-AE5E-E10140E04643}" type="slidenum">
              <a:rPr lang="en-US"/>
              <a:t>‹#›</a:t>
            </a:fld>
            <a:endParaRPr lang="en-US"/>
          </a:p>
        </p:txBody>
      </p:sp>
    </p:spTree>
    <p:extLst>
      <p:ext uri="{BB962C8B-B14F-4D97-AF65-F5344CB8AC3E}">
        <p14:creationId xmlns:p14="http://schemas.microsoft.com/office/powerpoint/2010/main" val="1916128068"/>
      </p:ext>
    </p:extLst>
  </p:cSld>
  <p:clrMap bg1="lt1" tx1="dk1" bg2="lt2" tx2="dk2" accent1="accent1" accent2="accent2" accent3="accent3" accent4="accent4" accent5="accent5" accent6="accent6" hlink="hlink" folHlink="folHlink"/>
  <p:sldLayoutIdLst>
    <p:sldLayoutId id="2147483660"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Lst>
  <p:transition/>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Microsoft_Word_97_-_2003___1.doc" TargetMode="Internal" /><Relationship Id="rId3" Type="http://schemas.openxmlformats.org/officeDocument/2006/relationships/oleObject" Target="../embeddings/oleObject1.bin" /><Relationship Id="rId4" Type="http://schemas.openxmlformats.org/officeDocument/2006/relationships/image" Target="../media/image3.emf" /><Relationship Id="rId5" Type="http://schemas.openxmlformats.org/officeDocument/2006/relationships/vmlDrawing" Target="../drawings/vmlDrawing1.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Microsoft_Word_97_-_2003___2.doc" TargetMode="Internal" /><Relationship Id="rId3" Type="http://schemas.openxmlformats.org/officeDocument/2006/relationships/oleObject" Target="../embeddings/oleObject2.bin" /><Relationship Id="rId4" Type="http://schemas.openxmlformats.org/officeDocument/2006/relationships/image" Target="../media/image4.emf" /><Relationship Id="rId5" Type="http://schemas.openxmlformats.org/officeDocument/2006/relationships/vmlDrawing" Target="../drawings/vmlDrawing2.v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4.xml" /><Relationship Id="rId3"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Microsoft_Word_97_-_2003___3.doc" TargetMode="Internal" /><Relationship Id="rId3" Type="http://schemas.openxmlformats.org/officeDocument/2006/relationships/oleObject" Target="../embeddings/oleObject3.bin" /><Relationship Id="rId4" Type="http://schemas.openxmlformats.org/officeDocument/2006/relationships/image" Target="../media/image6.emf" /><Relationship Id="rId5" Type="http://schemas.openxmlformats.org/officeDocument/2006/relationships/vmlDrawing" Target="../drawings/vmlDrawing3.v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Microsoft_Word_97_-_2003___4.doc" TargetMode="Internal" /><Relationship Id="rId3" Type="http://schemas.openxmlformats.org/officeDocument/2006/relationships/oleObject" Target="../embeddings/oleObject4.bin" /><Relationship Id="rId4" Type="http://schemas.openxmlformats.org/officeDocument/2006/relationships/image" Target="../media/image7.emf" /><Relationship Id="rId5" Type="http://schemas.openxmlformats.org/officeDocument/2006/relationships/vmlDrawing" Target="../drawings/vmlDrawing4.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Microsoft_Word_97_-_2003___5.doc" TargetMode="Internal" /><Relationship Id="rId3" Type="http://schemas.openxmlformats.org/officeDocument/2006/relationships/oleObject" Target="../embeddings/oleObject5.bin" /><Relationship Id="rId4" Type="http://schemas.openxmlformats.org/officeDocument/2006/relationships/image" Target="../media/image8.emf" /><Relationship Id="rId5" Type="http://schemas.openxmlformats.org/officeDocument/2006/relationships/vmlDrawing" Target="../drawings/vmlDrawing5.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Microsoft_Word_97_-_2003___6.doc" TargetMode="Internal" /><Relationship Id="rId3" Type="http://schemas.openxmlformats.org/officeDocument/2006/relationships/oleObject" Target="../embeddings/oleObject6.bin" /><Relationship Id="rId4" Type="http://schemas.openxmlformats.org/officeDocument/2006/relationships/image" Target="../media/image9.emf" /><Relationship Id="rId5" Type="http://schemas.openxmlformats.org/officeDocument/2006/relationships/oleObject" Target="../embeddings/Microsoft_Word_97_-_2003___7.doc" TargetMode="Internal" /><Relationship Id="rId6" Type="http://schemas.openxmlformats.org/officeDocument/2006/relationships/oleObject" Target="../embeddings/oleObject7.bin" /><Relationship Id="rId7" Type="http://schemas.openxmlformats.org/officeDocument/2006/relationships/image" Target="../media/image10.emf" /><Relationship Id="rId8" Type="http://schemas.openxmlformats.org/officeDocument/2006/relationships/vmlDrawing" Target="../drawings/vmlDrawing6.v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oleObject" Target="../embeddings/Microsoft_Word_97_-_2003___8.doc" TargetMode="Internal" /><Relationship Id="rId3" Type="http://schemas.openxmlformats.org/officeDocument/2006/relationships/oleObject" Target="../embeddings/oleObject8.bin" /><Relationship Id="rId4" Type="http://schemas.openxmlformats.org/officeDocument/2006/relationships/image" Target="../media/image11.emf" /><Relationship Id="rId5" Type="http://schemas.openxmlformats.org/officeDocument/2006/relationships/oleObject" Target="../embeddings/Microsoft_Word_97_-_2003___9.doc" TargetMode="Internal" /><Relationship Id="rId6" Type="http://schemas.openxmlformats.org/officeDocument/2006/relationships/oleObject" Target="../embeddings/oleObject9.bin" /><Relationship Id="rId7" Type="http://schemas.openxmlformats.org/officeDocument/2006/relationships/image" Target="../media/image12.emf" /><Relationship Id="rId8" Type="http://schemas.openxmlformats.org/officeDocument/2006/relationships/vmlDrawing" Target="../drawings/vmlDrawing7.v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170501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7889" name="TextBox 9"/>
          <p:cNvSpPr txBox="1"/>
          <p:nvPr/>
        </p:nvSpPr>
        <p:spPr>
          <a:xfrm>
            <a:off x="2411413" y="2500313"/>
            <a:ext cx="4730750" cy="644525"/>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lnSpc>
                <a:spcPct val="150000"/>
              </a:lnSpc>
            </a:pPr>
            <a:r>
              <a:rPr lang="en-US" altLang="en-US" sz="2400" b="1">
                <a:solidFill>
                  <a:schemeClr val="hlink"/>
                </a:solidFill>
                <a:latin typeface="Times New Roman" pitchFamily="18" charset="0"/>
              </a:rPr>
              <a:t>13　卖油翁</a:t>
            </a: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9937" name="图片 -2147482572"/>
          <p:cNvPicPr>
            <a:picLocks noChangeAspect="1"/>
          </p:cNvPicPr>
          <p:nvPr/>
        </p:nvPicPr>
        <p:blipFill>
          <a:blip r:embed="rId3"/>
          <a:srcRect l="4218" r="4868" b="94224"/>
          <a:stretch>
            <a:fillRect/>
          </a:stretch>
        </p:blipFill>
        <p:spPr>
          <a:xfrm>
            <a:off x="2266950" y="1781175"/>
            <a:ext cx="4708525" cy="1212850"/>
          </a:xfrm>
          <a:prstGeom prst="rect">
            <a:avLst/>
          </a:prstGeom>
          <a:noFill/>
          <a:ln>
            <a:noFill/>
            <a:miter lim="800000"/>
          </a:ln>
        </p:spPr>
      </p:pic>
      <p:pic>
        <p:nvPicPr>
          <p:cNvPr id="2" name="Picture 2"/>
          <p:cNvPicPr>
            <a:picLocks noChangeAspect="1"/>
          </p:cNvPicPr>
          <p:nvPr/>
        </p:nvPicPr>
        <p:blipFill>
          <a:blip r:embed="rId4"/>
          <a:stretch>
            <a:fillRect/>
          </a:stretch>
        </p:blipFill>
        <p:spPr>
          <a:xfrm flipH="1">
            <a:off x="11747500" y="10541000"/>
            <a:ext cx="0" cy="0"/>
          </a:xfrm>
          <a:prstGeom prst="rect">
            <a:avLst/>
          </a:prstGeom>
          <a:ln>
            <a:noFill/>
          </a:ln>
        </p:spPr>
      </p:pic>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1985" name="对象 1"/>
          <p:cNvGraphicFramePr>
            <a:graphicFrameLocks noChangeAspect="1"/>
          </p:cNvGraphicFramePr>
          <p:nvPr/>
        </p:nvGraphicFramePr>
        <p:xfrm>
          <a:off x="288925" y="1304925"/>
          <a:ext cx="8566150" cy="1674813"/>
        </p:xfrm>
        <a:graphic>
          <a:graphicData uri="http://schemas.openxmlformats.org/presentationml/2006/ole">
            <mc:AlternateContent>
              <mc:Choice xmlns:v="urn:schemas-microsoft-com:vml" Requires="v">
                <p:oleObj spid="_x0000_s1038" r:id="rId2" imgW="8566150" imgH="1674813" progId="Word.Document.8">
                  <p:embed/>
                </p:oleObj>
              </mc:Choice>
              <mc:Fallback>
                <p:oleObj r:id="rId2" imgW="8566150" imgH="1674813" progId="Word.Document.8">
                  <p:embed/>
                  <p:pic>
                    <p:nvPicPr>
                      <p:cNvPr id="0" name="OLE substitute image"/>
                      <p:cNvPicPr/>
                      <p:nvPr/>
                    </p:nvPicPr>
                    <p:blipFill>
                      <a:blip r:embed="rId4"/>
                      <a:stretch>
                        <a:fillRect/>
                      </a:stretch>
                    </p:blipFill>
                    <p:spPr>
                      <a:xfrm>
                        <a:off x="288925" y="1304925"/>
                        <a:ext cx="8566150" cy="1674813"/>
                      </a:xfrm>
                      <a:prstGeom prst="rect">
                        <a:avLst/>
                      </a:prstGeom>
                      <a:noFill/>
                      <a:ln w="38100">
                        <a:noFill/>
                        <a:miter lim="800000"/>
                      </a:ln>
                    </p:spPr>
                  </p:pic>
                </p:oleObj>
              </mc:Fallback>
            </mc:AlternateContent>
          </a:graphicData>
        </a:graphic>
      </p:graphicFrame>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3009" name="对象 1"/>
          <p:cNvGraphicFramePr>
            <a:graphicFrameLocks noChangeAspect="1"/>
          </p:cNvGraphicFramePr>
          <p:nvPr/>
        </p:nvGraphicFramePr>
        <p:xfrm>
          <a:off x="288925" y="844550"/>
          <a:ext cx="8566150" cy="3494088"/>
        </p:xfrm>
        <a:graphic>
          <a:graphicData uri="http://schemas.openxmlformats.org/presentationml/2006/ole">
            <mc:AlternateContent>
              <mc:Choice xmlns:v="urn:schemas-microsoft-com:vml" Requires="v">
                <p:oleObj spid="_x0000_s1039" r:id="rId2" imgW="8566150" imgH="3494088" progId="Word.Document.8">
                  <p:embed/>
                </p:oleObj>
              </mc:Choice>
              <mc:Fallback>
                <p:oleObj r:id="rId2" imgW="8566150" imgH="3494088" progId="Word.Document.8">
                  <p:embed/>
                  <p:pic>
                    <p:nvPicPr>
                      <p:cNvPr id="0" name="OLE substitute image"/>
                      <p:cNvPicPr/>
                      <p:nvPr/>
                    </p:nvPicPr>
                    <p:blipFill>
                      <a:blip r:embed="rId4"/>
                      <a:stretch>
                        <a:fillRect/>
                      </a:stretch>
                    </p:blipFill>
                    <p:spPr>
                      <a:xfrm>
                        <a:off x="288925" y="844550"/>
                        <a:ext cx="8566150" cy="3494088"/>
                      </a:xfrm>
                      <a:prstGeom prst="rect">
                        <a:avLst/>
                      </a:prstGeom>
                      <a:noFill/>
                      <a:ln w="38100">
                        <a:noFill/>
                        <a:miter lim="800000"/>
                      </a:ln>
                    </p:spPr>
                  </p:pic>
                </p:oleObj>
              </mc:Fallback>
            </mc:AlternateContent>
          </a:graphicData>
        </a:graphic>
      </p:graphicFrame>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4033" name="文本框 99"/>
          <p:cNvSpPr txBox="1"/>
          <p:nvPr/>
        </p:nvSpPr>
        <p:spPr>
          <a:xfrm>
            <a:off x="395288" y="1852613"/>
            <a:ext cx="8451850" cy="922337"/>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marL="0" lvl="0" indent="266700">
              <a:lnSpc>
                <a:spcPct val="150000"/>
              </a:lnSpc>
            </a:pPr>
            <a:r>
              <a:rPr lang="zh-CN" altLang="zh-CN" b="1">
                <a:latin typeface="Times New Roman" pitchFamily="18" charset="0"/>
                <a:ea typeface="华文中宋" pitchFamily="2" charset="-122"/>
              </a:rPr>
              <a:t>[解答]颔，点头，名词作动词。颔，本义是“下巴”，是名词；这里的意思是与“下巴”相关的动作“点头”的意思。</a:t>
            </a:r>
          </a:p>
        </p:txBody>
      </p:sp>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46081" name="图片 -2147482571"/>
          <p:cNvPicPr>
            <a:picLocks noChangeAspect="1"/>
          </p:cNvPicPr>
          <p:nvPr/>
        </p:nvPicPr>
        <p:blipFill>
          <a:blip r:embed="rId3"/>
          <a:stretch>
            <a:fillRect/>
          </a:stretch>
        </p:blipFill>
        <p:spPr>
          <a:xfrm>
            <a:off x="971550" y="1997075"/>
            <a:ext cx="7326313" cy="692150"/>
          </a:xfrm>
          <a:prstGeom prst="rect">
            <a:avLst/>
          </a:prstGeom>
          <a:noFill/>
          <a:ln>
            <a:noFill/>
            <a:miter lim="800000"/>
          </a:ln>
        </p:spPr>
      </p:pic>
    </p:spTree>
  </p:cSld>
  <p:clrMapOvr>
    <a:masterClrMapping/>
  </p:clrMapOvr>
  <mc:AlternateContent>
    <mc:Choice xmlns:p14="http://schemas.microsoft.com/office/powerpoint/2010/main" Requires="p14">
      <p:transition spd="slow" p14:dur="2000"/>
    </mc:Choice>
    <mc:Fallback>
      <p:transition spd="slow"/>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8129" name="对象 1"/>
          <p:cNvGraphicFramePr>
            <a:graphicFrameLocks noChangeAspect="1"/>
          </p:cNvGraphicFramePr>
          <p:nvPr/>
        </p:nvGraphicFramePr>
        <p:xfrm>
          <a:off x="288925" y="1460500"/>
          <a:ext cx="8566150" cy="1363663"/>
        </p:xfrm>
        <a:graphic>
          <a:graphicData uri="http://schemas.openxmlformats.org/presentationml/2006/ole">
            <mc:AlternateContent>
              <mc:Choice xmlns:v="urn:schemas-microsoft-com:vml" Requires="v">
                <p:oleObj spid="_x0000_s1040" r:id="rId2" imgW="8566150" imgH="1363663" progId="Word.Document.8">
                  <p:embed/>
                </p:oleObj>
              </mc:Choice>
              <mc:Fallback>
                <p:oleObj r:id="rId2" imgW="8566150" imgH="1363663" progId="Word.Document.8">
                  <p:embed/>
                  <p:pic>
                    <p:nvPicPr>
                      <p:cNvPr id="0" name="OLE substitute image"/>
                      <p:cNvPicPr/>
                      <p:nvPr/>
                    </p:nvPicPr>
                    <p:blipFill>
                      <a:blip r:embed="rId4"/>
                      <a:stretch>
                        <a:fillRect/>
                      </a:stretch>
                    </p:blipFill>
                    <p:spPr>
                      <a:xfrm>
                        <a:off x="288925" y="1460500"/>
                        <a:ext cx="8566150" cy="1363663"/>
                      </a:xfrm>
                      <a:prstGeom prst="rect">
                        <a:avLst/>
                      </a:prstGeom>
                      <a:noFill/>
                      <a:ln w="38100">
                        <a:noFill/>
                        <a:miter lim="800000"/>
                      </a:ln>
                    </p:spPr>
                  </p:pic>
                </p:oleObj>
              </mc:Fallback>
            </mc:AlternateContent>
          </a:graphicData>
        </a:graphic>
      </p:graphicFrame>
      <p:sp>
        <p:nvSpPr>
          <p:cNvPr id="48130" name="文本框 99"/>
          <p:cNvSpPr txBox="1"/>
          <p:nvPr/>
        </p:nvSpPr>
        <p:spPr>
          <a:xfrm>
            <a:off x="1260475" y="1852613"/>
            <a:ext cx="80645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jīn</a:t>
            </a:r>
          </a:p>
        </p:txBody>
      </p:sp>
      <p:sp>
        <p:nvSpPr>
          <p:cNvPr id="48131" name="文本框 1"/>
          <p:cNvSpPr txBox="1"/>
          <p:nvPr/>
        </p:nvSpPr>
        <p:spPr>
          <a:xfrm>
            <a:off x="3130550" y="1852613"/>
            <a:ext cx="80645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zhuó</a:t>
            </a:r>
          </a:p>
        </p:txBody>
      </p:sp>
      <p:sp>
        <p:nvSpPr>
          <p:cNvPr id="48132" name="文本框 2"/>
          <p:cNvSpPr txBox="1"/>
          <p:nvPr/>
        </p:nvSpPr>
        <p:spPr>
          <a:xfrm>
            <a:off x="5000625" y="1852613"/>
            <a:ext cx="80645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pǔ</a:t>
            </a:r>
          </a:p>
        </p:txBody>
      </p:sp>
      <p:sp>
        <p:nvSpPr>
          <p:cNvPr id="48133" name="文本框 4"/>
          <p:cNvSpPr txBox="1"/>
          <p:nvPr/>
        </p:nvSpPr>
        <p:spPr>
          <a:xfrm>
            <a:off x="6799263" y="1852613"/>
            <a:ext cx="80645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fèn</a:t>
            </a:r>
          </a:p>
        </p:txBody>
      </p:sp>
      <p:sp>
        <p:nvSpPr>
          <p:cNvPr id="48134" name="文本框 5"/>
          <p:cNvSpPr txBox="1"/>
          <p:nvPr/>
        </p:nvSpPr>
        <p:spPr>
          <a:xfrm>
            <a:off x="1314450" y="2347913"/>
            <a:ext cx="80645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hàn</a:t>
            </a:r>
          </a:p>
        </p:txBody>
      </p:sp>
      <p:sp>
        <p:nvSpPr>
          <p:cNvPr id="48135" name="文本框 6"/>
          <p:cNvSpPr txBox="1"/>
          <p:nvPr/>
        </p:nvSpPr>
        <p:spPr>
          <a:xfrm>
            <a:off x="3113088" y="2347913"/>
            <a:ext cx="80645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lì</a:t>
            </a:r>
          </a:p>
        </p:txBody>
      </p:sp>
      <p:sp>
        <p:nvSpPr>
          <p:cNvPr id="48136" name="文本框 7"/>
          <p:cNvSpPr txBox="1"/>
          <p:nvPr/>
        </p:nvSpPr>
        <p:spPr>
          <a:xfrm>
            <a:off x="4984750" y="2347913"/>
            <a:ext cx="80645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nì</a:t>
            </a:r>
          </a:p>
        </p:txBody>
      </p:sp>
      <p:sp>
        <p:nvSpPr>
          <p:cNvPr id="48137" name="文本框 8"/>
          <p:cNvSpPr txBox="1"/>
          <p:nvPr/>
        </p:nvSpPr>
        <p:spPr>
          <a:xfrm>
            <a:off x="6854825" y="2347913"/>
            <a:ext cx="80645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qiǎn</a:t>
            </a: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8130"/>
                                        </p:tgtEl>
                                        <p:attrNameLst>
                                          <p:attrName>style.visibility</p:attrName>
                                        </p:attrNameLst>
                                      </p:cBhvr>
                                      <p:to>
                                        <p:strVal val="visible"/>
                                      </p:to>
                                    </p:set>
                                    <p:animEffect transition="in" filter="blinds(horizontal)">
                                      <p:cBhvr>
                                        <p:cTn id="7" dur="500"/>
                                        <p:tgtEl>
                                          <p:spTgt spid="4813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8131"/>
                                        </p:tgtEl>
                                        <p:attrNameLst>
                                          <p:attrName>style.visibility</p:attrName>
                                        </p:attrNameLst>
                                      </p:cBhvr>
                                      <p:to>
                                        <p:strVal val="visible"/>
                                      </p:to>
                                    </p:set>
                                    <p:animEffect transition="in" filter="blinds(horizontal)">
                                      <p:cBhvr>
                                        <p:cTn id="12" dur="500"/>
                                        <p:tgtEl>
                                          <p:spTgt spid="4813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48132"/>
                                        </p:tgtEl>
                                        <p:attrNameLst>
                                          <p:attrName>style.visibility</p:attrName>
                                        </p:attrNameLst>
                                      </p:cBhvr>
                                      <p:to>
                                        <p:strVal val="visible"/>
                                      </p:to>
                                    </p:set>
                                    <p:animEffect transition="in" filter="blinds(horizontal)">
                                      <p:cBhvr>
                                        <p:cTn id="17" dur="500"/>
                                        <p:tgtEl>
                                          <p:spTgt spid="4813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48133"/>
                                        </p:tgtEl>
                                        <p:attrNameLst>
                                          <p:attrName>style.visibility</p:attrName>
                                        </p:attrNameLst>
                                      </p:cBhvr>
                                      <p:to>
                                        <p:strVal val="visible"/>
                                      </p:to>
                                    </p:set>
                                    <p:animEffect transition="in" filter="blinds(horizontal)">
                                      <p:cBhvr>
                                        <p:cTn id="22" dur="500"/>
                                        <p:tgtEl>
                                          <p:spTgt spid="4813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48134"/>
                                        </p:tgtEl>
                                        <p:attrNameLst>
                                          <p:attrName>style.visibility</p:attrName>
                                        </p:attrNameLst>
                                      </p:cBhvr>
                                      <p:to>
                                        <p:strVal val="visible"/>
                                      </p:to>
                                    </p:set>
                                    <p:animEffect transition="in" filter="blinds(horizontal)">
                                      <p:cBhvr>
                                        <p:cTn id="27" dur="500"/>
                                        <p:tgtEl>
                                          <p:spTgt spid="48134"/>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48135"/>
                                        </p:tgtEl>
                                        <p:attrNameLst>
                                          <p:attrName>style.visibility</p:attrName>
                                        </p:attrNameLst>
                                      </p:cBhvr>
                                      <p:to>
                                        <p:strVal val="visible"/>
                                      </p:to>
                                    </p:set>
                                    <p:animEffect transition="in" filter="blinds(horizontal)">
                                      <p:cBhvr>
                                        <p:cTn id="32" dur="500"/>
                                        <p:tgtEl>
                                          <p:spTgt spid="48135"/>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48136"/>
                                        </p:tgtEl>
                                        <p:attrNameLst>
                                          <p:attrName>style.visibility</p:attrName>
                                        </p:attrNameLst>
                                      </p:cBhvr>
                                      <p:to>
                                        <p:strVal val="visible"/>
                                      </p:to>
                                    </p:set>
                                    <p:animEffect transition="in" filter="blinds(horizontal)">
                                      <p:cBhvr>
                                        <p:cTn id="37" dur="500"/>
                                        <p:tgtEl>
                                          <p:spTgt spid="48136"/>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48137"/>
                                        </p:tgtEl>
                                        <p:attrNameLst>
                                          <p:attrName>style.visibility</p:attrName>
                                        </p:attrNameLst>
                                      </p:cBhvr>
                                      <p:to>
                                        <p:strVal val="visible"/>
                                      </p:to>
                                    </p:set>
                                    <p:animEffect transition="in" filter="blinds(horizontal)">
                                      <p:cBhvr>
                                        <p:cTn id="42" dur="500"/>
                                        <p:tgtEl>
                                          <p:spTgt spid="481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0" grpId="0"/>
      <p:bldP spid="48131" grpId="0"/>
      <p:bldP spid="48132" grpId="0"/>
      <p:bldP spid="48133" grpId="0"/>
      <p:bldP spid="48134" grpId="0"/>
      <p:bldP spid="48135" grpId="0"/>
      <p:bldP spid="48136" grpId="0"/>
      <p:bldP spid="48137"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9153" name="对象 1"/>
          <p:cNvGraphicFramePr>
            <a:graphicFrameLocks noChangeAspect="1"/>
          </p:cNvGraphicFramePr>
          <p:nvPr/>
        </p:nvGraphicFramePr>
        <p:xfrm>
          <a:off x="323850" y="196850"/>
          <a:ext cx="8566150" cy="4697413"/>
        </p:xfrm>
        <a:graphic>
          <a:graphicData uri="http://schemas.openxmlformats.org/presentationml/2006/ole">
            <mc:AlternateContent>
              <mc:Choice xmlns:v="urn:schemas-microsoft-com:vml" Requires="v">
                <p:oleObj spid="_x0000_s1041" r:id="rId2" imgW="8566150" imgH="4697413" progId="Word.Document.8">
                  <p:embed/>
                </p:oleObj>
              </mc:Choice>
              <mc:Fallback>
                <p:oleObj r:id="rId2" imgW="8566150" imgH="4697413" progId="Word.Document.8">
                  <p:embed/>
                  <p:pic>
                    <p:nvPicPr>
                      <p:cNvPr id="0" name="OLE substitute image"/>
                      <p:cNvPicPr/>
                      <p:nvPr/>
                    </p:nvPicPr>
                    <p:blipFill>
                      <a:blip r:embed="rId4"/>
                      <a:stretch>
                        <a:fillRect/>
                      </a:stretch>
                    </p:blipFill>
                    <p:spPr>
                      <a:xfrm>
                        <a:off x="323850" y="196850"/>
                        <a:ext cx="8566150" cy="4697413"/>
                      </a:xfrm>
                      <a:prstGeom prst="rect">
                        <a:avLst/>
                      </a:prstGeom>
                      <a:noFill/>
                      <a:ln w="38100">
                        <a:noFill/>
                        <a:miter lim="800000"/>
                      </a:ln>
                    </p:spPr>
                  </p:pic>
                </p:oleObj>
              </mc:Fallback>
            </mc:AlternateContent>
          </a:graphicData>
        </a:graphic>
      </p:graphicFrame>
      <p:sp>
        <p:nvSpPr>
          <p:cNvPr id="49154" name="文本框 99"/>
          <p:cNvSpPr txBox="1"/>
          <p:nvPr/>
        </p:nvSpPr>
        <p:spPr>
          <a:xfrm>
            <a:off x="3203575" y="557213"/>
            <a:ext cx="1152525"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擅长</a:t>
            </a:r>
          </a:p>
        </p:txBody>
      </p:sp>
      <p:sp>
        <p:nvSpPr>
          <p:cNvPr id="49155" name="文本框 1"/>
          <p:cNvSpPr txBox="1"/>
          <p:nvPr/>
        </p:nvSpPr>
        <p:spPr>
          <a:xfrm>
            <a:off x="3060700" y="1052513"/>
            <a:ext cx="1150938"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夸耀</a:t>
            </a:r>
          </a:p>
        </p:txBody>
      </p:sp>
      <p:sp>
        <p:nvSpPr>
          <p:cNvPr id="49156" name="文本框 2"/>
          <p:cNvSpPr txBox="1"/>
          <p:nvPr/>
        </p:nvSpPr>
        <p:spPr>
          <a:xfrm>
            <a:off x="3060700" y="1524000"/>
            <a:ext cx="1150938"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曾经</a:t>
            </a:r>
          </a:p>
        </p:txBody>
      </p:sp>
      <p:sp>
        <p:nvSpPr>
          <p:cNvPr id="49157" name="文本框 3"/>
          <p:cNvSpPr txBox="1"/>
          <p:nvPr/>
        </p:nvSpPr>
        <p:spPr>
          <a:xfrm>
            <a:off x="3563938" y="1997075"/>
            <a:ext cx="1150937"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放下</a:t>
            </a:r>
          </a:p>
        </p:txBody>
      </p:sp>
      <p:sp>
        <p:nvSpPr>
          <p:cNvPr id="49158" name="文本框 4"/>
          <p:cNvSpPr txBox="1"/>
          <p:nvPr/>
        </p:nvSpPr>
        <p:spPr>
          <a:xfrm>
            <a:off x="3375025" y="2492375"/>
            <a:ext cx="3890963"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斜着眼看，文中形容不在意的样子</a:t>
            </a:r>
          </a:p>
        </p:txBody>
      </p:sp>
      <p:sp>
        <p:nvSpPr>
          <p:cNvPr id="49159" name="文本框 5"/>
          <p:cNvSpPr txBox="1"/>
          <p:nvPr/>
        </p:nvSpPr>
        <p:spPr>
          <a:xfrm>
            <a:off x="3330575" y="2987675"/>
            <a:ext cx="1522413"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气愤的样子</a:t>
            </a:r>
          </a:p>
        </p:txBody>
      </p:sp>
      <p:sp>
        <p:nvSpPr>
          <p:cNvPr id="49160" name="文本框 6"/>
          <p:cNvSpPr txBox="1"/>
          <p:nvPr/>
        </p:nvSpPr>
        <p:spPr>
          <a:xfrm>
            <a:off x="2844800" y="3436938"/>
            <a:ext cx="1150938"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盖</a:t>
            </a:r>
          </a:p>
        </p:txBody>
      </p:sp>
      <p:sp>
        <p:nvSpPr>
          <p:cNvPr id="49161" name="文本框 7"/>
          <p:cNvSpPr txBox="1"/>
          <p:nvPr/>
        </p:nvSpPr>
        <p:spPr>
          <a:xfrm>
            <a:off x="3348038" y="3932238"/>
            <a:ext cx="1150937"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慢慢地</a:t>
            </a:r>
          </a:p>
        </p:txBody>
      </p:sp>
      <p:sp>
        <p:nvSpPr>
          <p:cNvPr id="49162" name="文本框 8"/>
          <p:cNvSpPr txBox="1"/>
          <p:nvPr/>
        </p:nvSpPr>
        <p:spPr>
          <a:xfrm>
            <a:off x="2844800" y="4427538"/>
            <a:ext cx="172720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只是，不过</a:t>
            </a: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9154"/>
                                        </p:tgtEl>
                                        <p:attrNameLst>
                                          <p:attrName>style.visibility</p:attrName>
                                        </p:attrNameLst>
                                      </p:cBhvr>
                                      <p:to>
                                        <p:strVal val="visible"/>
                                      </p:to>
                                    </p:set>
                                    <p:animEffect transition="in" filter="blinds(horizontal)">
                                      <p:cBhvr>
                                        <p:cTn id="7" dur="500"/>
                                        <p:tgtEl>
                                          <p:spTgt spid="4915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9155"/>
                                        </p:tgtEl>
                                        <p:attrNameLst>
                                          <p:attrName>style.visibility</p:attrName>
                                        </p:attrNameLst>
                                      </p:cBhvr>
                                      <p:to>
                                        <p:strVal val="visible"/>
                                      </p:to>
                                    </p:set>
                                    <p:animEffect transition="in" filter="blinds(horizontal)">
                                      <p:cBhvr>
                                        <p:cTn id="12" dur="500"/>
                                        <p:tgtEl>
                                          <p:spTgt spid="4915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49156"/>
                                        </p:tgtEl>
                                        <p:attrNameLst>
                                          <p:attrName>style.visibility</p:attrName>
                                        </p:attrNameLst>
                                      </p:cBhvr>
                                      <p:to>
                                        <p:strVal val="visible"/>
                                      </p:to>
                                    </p:set>
                                    <p:animEffect transition="in" filter="blinds(horizontal)">
                                      <p:cBhvr>
                                        <p:cTn id="17" dur="500"/>
                                        <p:tgtEl>
                                          <p:spTgt spid="4915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49157"/>
                                        </p:tgtEl>
                                        <p:attrNameLst>
                                          <p:attrName>style.visibility</p:attrName>
                                        </p:attrNameLst>
                                      </p:cBhvr>
                                      <p:to>
                                        <p:strVal val="visible"/>
                                      </p:to>
                                    </p:set>
                                    <p:animEffect transition="in" filter="blinds(horizontal)">
                                      <p:cBhvr>
                                        <p:cTn id="22" dur="500"/>
                                        <p:tgtEl>
                                          <p:spTgt spid="49157"/>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49158"/>
                                        </p:tgtEl>
                                        <p:attrNameLst>
                                          <p:attrName>style.visibility</p:attrName>
                                        </p:attrNameLst>
                                      </p:cBhvr>
                                      <p:to>
                                        <p:strVal val="visible"/>
                                      </p:to>
                                    </p:set>
                                    <p:animEffect transition="in" filter="blinds(horizontal)">
                                      <p:cBhvr>
                                        <p:cTn id="27" dur="500"/>
                                        <p:tgtEl>
                                          <p:spTgt spid="4915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49159"/>
                                        </p:tgtEl>
                                        <p:attrNameLst>
                                          <p:attrName>style.visibility</p:attrName>
                                        </p:attrNameLst>
                                      </p:cBhvr>
                                      <p:to>
                                        <p:strVal val="visible"/>
                                      </p:to>
                                    </p:set>
                                    <p:animEffect transition="in" filter="blinds(horizontal)">
                                      <p:cBhvr>
                                        <p:cTn id="32" dur="500"/>
                                        <p:tgtEl>
                                          <p:spTgt spid="49159"/>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49160"/>
                                        </p:tgtEl>
                                        <p:attrNameLst>
                                          <p:attrName>style.visibility</p:attrName>
                                        </p:attrNameLst>
                                      </p:cBhvr>
                                      <p:to>
                                        <p:strVal val="visible"/>
                                      </p:to>
                                    </p:set>
                                    <p:animEffect transition="in" filter="blinds(horizontal)">
                                      <p:cBhvr>
                                        <p:cTn id="37" dur="500"/>
                                        <p:tgtEl>
                                          <p:spTgt spid="49160"/>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grpId="0" nodeType="clickEffect">
                                  <p:stCondLst>
                                    <p:cond delay="0"/>
                                  </p:stCondLst>
                                  <p:childTnLst>
                                    <p:set>
                                      <p:cBhvr>
                                        <p:cTn id="41" dur="1" fill="hold">
                                          <p:stCondLst>
                                            <p:cond delay="0"/>
                                          </p:stCondLst>
                                        </p:cTn>
                                        <p:tgtEl>
                                          <p:spTgt spid="49161"/>
                                        </p:tgtEl>
                                        <p:attrNameLst>
                                          <p:attrName>style.visibility</p:attrName>
                                        </p:attrNameLst>
                                      </p:cBhvr>
                                      <p:to>
                                        <p:strVal val="visible"/>
                                      </p:to>
                                    </p:set>
                                    <p:animEffect transition="in" filter="blinds(horizontal)">
                                      <p:cBhvr>
                                        <p:cTn id="42" dur="500"/>
                                        <p:tgtEl>
                                          <p:spTgt spid="49161"/>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3" presetClass="entr" presetSubtype="10" dur="500" fill="hold" grpId="0" nodeType="clickEffect">
                                  <p:stCondLst>
                                    <p:cond delay="0"/>
                                  </p:stCondLst>
                                  <p:childTnLst>
                                    <p:set>
                                      <p:cBhvr>
                                        <p:cTn id="46" dur="1" fill="hold">
                                          <p:stCondLst>
                                            <p:cond delay="0"/>
                                          </p:stCondLst>
                                        </p:cTn>
                                        <p:tgtEl>
                                          <p:spTgt spid="49162"/>
                                        </p:tgtEl>
                                        <p:attrNameLst>
                                          <p:attrName>style.visibility</p:attrName>
                                        </p:attrNameLst>
                                      </p:cBhvr>
                                      <p:to>
                                        <p:strVal val="visible"/>
                                      </p:to>
                                    </p:set>
                                    <p:animEffect transition="in" filter="blinds(horizontal)">
                                      <p:cBhvr>
                                        <p:cTn id="47" dur="500"/>
                                        <p:tgtEl>
                                          <p:spTgt spid="49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p:bldP spid="49156" grpId="0"/>
      <p:bldP spid="49157" grpId="0"/>
      <p:bldP spid="49158" grpId="0"/>
      <p:bldP spid="49159" grpId="0"/>
      <p:bldP spid="49160" grpId="0"/>
      <p:bldP spid="49161" grpId="0"/>
      <p:bldP spid="4916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50177" name="对象 1"/>
          <p:cNvGraphicFramePr>
            <a:graphicFrameLocks noChangeAspect="1"/>
          </p:cNvGraphicFramePr>
          <p:nvPr/>
        </p:nvGraphicFramePr>
        <p:xfrm>
          <a:off x="288925" y="1543050"/>
          <a:ext cx="8566150" cy="1198563"/>
        </p:xfrm>
        <a:graphic>
          <a:graphicData uri="http://schemas.openxmlformats.org/presentationml/2006/ole">
            <mc:AlternateContent>
              <mc:Choice xmlns:v="urn:schemas-microsoft-com:vml" Requires="v">
                <p:oleObj spid="_x0000_s1042" r:id="rId2" imgW="8566150" imgH="1198563" progId="Word.Document.8">
                  <p:embed/>
                </p:oleObj>
              </mc:Choice>
              <mc:Fallback>
                <p:oleObj r:id="rId2" imgW="8566150" imgH="1198563" progId="Word.Document.8">
                  <p:embed/>
                  <p:pic>
                    <p:nvPicPr>
                      <p:cNvPr id="0" name="OLE substitute image"/>
                      <p:cNvPicPr/>
                      <p:nvPr/>
                    </p:nvPicPr>
                    <p:blipFill>
                      <a:blip r:embed="rId4"/>
                      <a:stretch>
                        <a:fillRect/>
                      </a:stretch>
                    </p:blipFill>
                    <p:spPr>
                      <a:xfrm>
                        <a:off x="288925" y="1543050"/>
                        <a:ext cx="8566150" cy="1198563"/>
                      </a:xfrm>
                      <a:prstGeom prst="rect">
                        <a:avLst/>
                      </a:prstGeom>
                      <a:noFill/>
                      <a:ln w="38100">
                        <a:noFill/>
                        <a:miter lim="800000"/>
                      </a:ln>
                    </p:spPr>
                  </p:pic>
                </p:oleObj>
              </mc:Fallback>
            </mc:AlternateContent>
          </a:graphicData>
        </a:graphic>
      </p:graphicFrame>
      <p:sp>
        <p:nvSpPr>
          <p:cNvPr id="50178" name="文本框 99"/>
          <p:cNvSpPr txBox="1"/>
          <p:nvPr/>
        </p:nvSpPr>
        <p:spPr>
          <a:xfrm>
            <a:off x="2484438" y="1924050"/>
            <a:ext cx="642937"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尔</a:t>
            </a:r>
            <a:endParaRPr lang="en-US" altLang="en-US" b="1">
              <a:solidFill>
                <a:srgbClr val="FF0000"/>
              </a:solidFill>
              <a:latin typeface="华文中宋" pitchFamily="2" charset="-122"/>
              <a:ea typeface="宋体" pitchFamily="2" charset="-122"/>
            </a:endParaRPr>
          </a:p>
        </p:txBody>
      </p:sp>
      <p:sp>
        <p:nvSpPr>
          <p:cNvPr id="50179" name="文本框 1"/>
          <p:cNvSpPr txBox="1"/>
          <p:nvPr/>
        </p:nvSpPr>
        <p:spPr>
          <a:xfrm>
            <a:off x="3827463" y="1924050"/>
            <a:ext cx="642937"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耳</a:t>
            </a:r>
          </a:p>
        </p:txBody>
      </p:sp>
      <p:sp>
        <p:nvSpPr>
          <p:cNvPr id="50180" name="文本框 2"/>
          <p:cNvSpPr txBox="1"/>
          <p:nvPr/>
        </p:nvSpPr>
        <p:spPr>
          <a:xfrm>
            <a:off x="5145088" y="1924050"/>
            <a:ext cx="642937"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罢了</a:t>
            </a:r>
          </a:p>
        </p:txBody>
      </p:sp>
      <p:sp>
        <p:nvSpPr>
          <p:cNvPr id="50181" name="文本框 3"/>
          <p:cNvSpPr txBox="1"/>
          <p:nvPr/>
        </p:nvSpPr>
        <p:spPr>
          <a:xfrm>
            <a:off x="3113088" y="2338388"/>
            <a:ext cx="642937"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杓</a:t>
            </a:r>
          </a:p>
        </p:txBody>
      </p:sp>
      <p:sp>
        <p:nvSpPr>
          <p:cNvPr id="50182" name="文本框 4"/>
          <p:cNvSpPr txBox="1"/>
          <p:nvPr/>
        </p:nvSpPr>
        <p:spPr>
          <a:xfrm>
            <a:off x="4456113" y="2338388"/>
            <a:ext cx="642937"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勺</a:t>
            </a:r>
          </a:p>
        </p:txBody>
      </p:sp>
      <p:sp>
        <p:nvSpPr>
          <p:cNvPr id="50183" name="文本框 5"/>
          <p:cNvSpPr txBox="1"/>
          <p:nvPr/>
        </p:nvSpPr>
        <p:spPr>
          <a:xfrm>
            <a:off x="5702300" y="2338388"/>
            <a:ext cx="642938"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勺子</a:t>
            </a: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0178"/>
                                        </p:tgtEl>
                                        <p:attrNameLst>
                                          <p:attrName>style.visibility</p:attrName>
                                        </p:attrNameLst>
                                      </p:cBhvr>
                                      <p:to>
                                        <p:strVal val="visible"/>
                                      </p:to>
                                    </p:set>
                                    <p:animEffect transition="in" filter="blinds(horizontal)">
                                      <p:cBhvr>
                                        <p:cTn id="7" dur="500"/>
                                        <p:tgtEl>
                                          <p:spTgt spid="5017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0179"/>
                                        </p:tgtEl>
                                        <p:attrNameLst>
                                          <p:attrName>style.visibility</p:attrName>
                                        </p:attrNameLst>
                                      </p:cBhvr>
                                      <p:to>
                                        <p:strVal val="visible"/>
                                      </p:to>
                                    </p:set>
                                    <p:animEffect transition="in" filter="blinds(horizontal)">
                                      <p:cBhvr>
                                        <p:cTn id="12" dur="500"/>
                                        <p:tgtEl>
                                          <p:spTgt spid="5017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0180"/>
                                        </p:tgtEl>
                                        <p:attrNameLst>
                                          <p:attrName>style.visibility</p:attrName>
                                        </p:attrNameLst>
                                      </p:cBhvr>
                                      <p:to>
                                        <p:strVal val="visible"/>
                                      </p:to>
                                    </p:set>
                                    <p:animEffect transition="in" filter="blinds(horizontal)">
                                      <p:cBhvr>
                                        <p:cTn id="17" dur="500"/>
                                        <p:tgtEl>
                                          <p:spTgt spid="5018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50181"/>
                                        </p:tgtEl>
                                        <p:attrNameLst>
                                          <p:attrName>style.visibility</p:attrName>
                                        </p:attrNameLst>
                                      </p:cBhvr>
                                      <p:to>
                                        <p:strVal val="visible"/>
                                      </p:to>
                                    </p:set>
                                    <p:animEffect transition="in" filter="blinds(horizontal)">
                                      <p:cBhvr>
                                        <p:cTn id="22" dur="500"/>
                                        <p:tgtEl>
                                          <p:spTgt spid="50181"/>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50182"/>
                                        </p:tgtEl>
                                        <p:attrNameLst>
                                          <p:attrName>style.visibility</p:attrName>
                                        </p:attrNameLst>
                                      </p:cBhvr>
                                      <p:to>
                                        <p:strVal val="visible"/>
                                      </p:to>
                                    </p:set>
                                    <p:animEffect transition="in" filter="blinds(horizontal)">
                                      <p:cBhvr>
                                        <p:cTn id="27" dur="500"/>
                                        <p:tgtEl>
                                          <p:spTgt spid="50182"/>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50183"/>
                                        </p:tgtEl>
                                        <p:attrNameLst>
                                          <p:attrName>style.visibility</p:attrName>
                                        </p:attrNameLst>
                                      </p:cBhvr>
                                      <p:to>
                                        <p:strVal val="visible"/>
                                      </p:to>
                                    </p:set>
                                    <p:animEffect transition="in" filter="blinds(horizontal)">
                                      <p:cBhvr>
                                        <p:cTn id="32" dur="500"/>
                                        <p:tgtEl>
                                          <p:spTgt spid="501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178" grpId="0"/>
      <p:bldP spid="50179" grpId="0"/>
      <p:bldP spid="50180" grpId="0"/>
      <p:bldP spid="50181" grpId="0"/>
      <p:bldP spid="50182" grpId="0"/>
      <p:bldP spid="5018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51201" name="对象 1"/>
          <p:cNvGraphicFramePr>
            <a:graphicFrameLocks noChangeAspect="1"/>
          </p:cNvGraphicFramePr>
          <p:nvPr/>
        </p:nvGraphicFramePr>
        <p:xfrm>
          <a:off x="288925" y="987425"/>
          <a:ext cx="8566150" cy="2309813"/>
        </p:xfrm>
        <a:graphic>
          <a:graphicData uri="http://schemas.openxmlformats.org/presentationml/2006/ole">
            <mc:AlternateContent>
              <mc:Choice xmlns:v="urn:schemas-microsoft-com:vml" Requires="v">
                <p:oleObj spid="_x0000_s1043" r:id="rId2" imgW="8566150" imgH="2309813" progId="Word.Document.8">
                  <p:embed/>
                </p:oleObj>
              </mc:Choice>
              <mc:Fallback>
                <p:oleObj r:id="rId2" imgW="8566150" imgH="2309813" progId="Word.Document.8">
                  <p:embed/>
                  <p:pic>
                    <p:nvPicPr>
                      <p:cNvPr id="0" name="OLE substitute image"/>
                      <p:cNvPicPr/>
                      <p:nvPr/>
                    </p:nvPicPr>
                    <p:blipFill>
                      <a:blip r:embed="rId4"/>
                      <a:stretch>
                        <a:fillRect/>
                      </a:stretch>
                    </p:blipFill>
                    <p:spPr>
                      <a:xfrm>
                        <a:off x="288925" y="987425"/>
                        <a:ext cx="8566150" cy="2309813"/>
                      </a:xfrm>
                      <a:prstGeom prst="rect">
                        <a:avLst/>
                      </a:prstGeom>
                      <a:noFill/>
                      <a:ln w="38100">
                        <a:noFill/>
                        <a:miter lim="800000"/>
                      </a:ln>
                    </p:spPr>
                  </p:pic>
                </p:oleObj>
              </mc:Fallback>
            </mc:AlternateContent>
          </a:graphicData>
        </a:graphic>
      </p:graphicFrame>
      <p:sp>
        <p:nvSpPr>
          <p:cNvPr id="51202" name="文本框 99"/>
          <p:cNvSpPr txBox="1"/>
          <p:nvPr/>
        </p:nvSpPr>
        <p:spPr>
          <a:xfrm>
            <a:off x="4576763" y="1036638"/>
            <a:ext cx="642937"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B</a:t>
            </a:r>
            <a:endParaRPr lang="en-US" altLang="en-US" b="1">
              <a:solidFill>
                <a:srgbClr val="FF0000"/>
              </a:solidFill>
              <a:latin typeface="华文中宋" pitchFamily="2" charset="-122"/>
              <a:ea typeface="宋体" pitchFamily="2" charset="-122"/>
            </a:endParaRPr>
          </a:p>
        </p:txBody>
      </p:sp>
      <p:graphicFrame>
        <p:nvGraphicFramePr>
          <p:cNvPr id="51203" name="对象 3"/>
          <p:cNvGraphicFramePr>
            <a:graphicFrameLocks noChangeAspect="1"/>
          </p:cNvGraphicFramePr>
          <p:nvPr/>
        </p:nvGraphicFramePr>
        <p:xfrm>
          <a:off x="323850" y="3478213"/>
          <a:ext cx="8566150" cy="411162"/>
        </p:xfrm>
        <a:graphic>
          <a:graphicData uri="http://schemas.openxmlformats.org/presentationml/2006/ole">
            <mc:AlternateContent>
              <mc:Choice xmlns:v="urn:schemas-microsoft-com:vml" Requires="v">
                <p:oleObj spid="_x0000_s1044" r:id="rId5" imgW="8566150" imgH="411162" progId="Word.Document.8">
                  <p:embed/>
                </p:oleObj>
              </mc:Choice>
              <mc:Fallback>
                <p:oleObj r:id="rId5" imgW="8566150" imgH="411162" progId="Word.Document.8">
                  <p:embed/>
                  <p:pic>
                    <p:nvPicPr>
                      <p:cNvPr id="0" name="OLE substitute image"/>
                      <p:cNvPicPr/>
                      <p:nvPr/>
                    </p:nvPicPr>
                    <p:blipFill>
                      <a:blip r:embed="rId7"/>
                      <a:stretch>
                        <a:fillRect/>
                      </a:stretch>
                    </p:blipFill>
                    <p:spPr>
                      <a:xfrm>
                        <a:off x="323850" y="3478213"/>
                        <a:ext cx="8566150" cy="411162"/>
                      </a:xfrm>
                      <a:prstGeom prst="rect">
                        <a:avLst/>
                      </a:prstGeom>
                      <a:noFill/>
                      <a:ln w="38100">
                        <a:noFill/>
                        <a:miter lim="800000"/>
                      </a:ln>
                    </p:spPr>
                  </p:pic>
                </p:oleObj>
              </mc:Fallback>
            </mc:AlternateContent>
          </a:graphicData>
        </a:graphic>
      </p:graphicFrame>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1202"/>
                                        </p:tgtEl>
                                        <p:attrNameLst>
                                          <p:attrName>style.visibility</p:attrName>
                                        </p:attrNameLst>
                                      </p:cBhvr>
                                      <p:to>
                                        <p:strVal val="visible"/>
                                      </p:to>
                                    </p:set>
                                    <p:animEffect transition="in" filter="blinds(horizontal)">
                                      <p:cBhvr>
                                        <p:cTn id="7" dur="500"/>
                                        <p:tgtEl>
                                          <p:spTgt spid="5120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nodeType="clickEffect">
                                  <p:stCondLst>
                                    <p:cond delay="0"/>
                                  </p:stCondLst>
                                  <p:childTnLst>
                                    <p:set>
                                      <p:cBhvr>
                                        <p:cTn id="11" dur="1" fill="hold">
                                          <p:stCondLst>
                                            <p:cond delay="0"/>
                                          </p:stCondLst>
                                        </p:cTn>
                                        <p:tgtEl>
                                          <p:spTgt spid="51203"/>
                                        </p:tgtEl>
                                        <p:attrNameLst>
                                          <p:attrName>style.visibility</p:attrName>
                                        </p:attrNameLst>
                                      </p:cBhvr>
                                      <p:to>
                                        <p:strVal val="visible"/>
                                      </p:to>
                                    </p:set>
                                    <p:anim calcmode="lin" valueType="num">
                                      <p:cBhvr>
                                        <p:cTn id="12" dur="500" fill="hold"/>
                                        <p:tgtEl>
                                          <p:spTgt spid="51203"/>
                                        </p:tgtEl>
                                        <p:attrNameLst>
                                          <p:attrName>ppt_x</p:attrName>
                                        </p:attrNameLst>
                                      </p:cBhvr>
                                      <p:tavLst>
                                        <p:tav tm="0">
                                          <p:val>
                                            <p:strVal val="#ppt_x"/>
                                          </p:val>
                                        </p:tav>
                                        <p:tav tm="100000">
                                          <p:val>
                                            <p:strVal val="#ppt_x"/>
                                          </p:val>
                                        </p:tav>
                                      </p:tavLst>
                                    </p:anim>
                                    <p:anim calcmode="lin" valueType="num">
                                      <p:cBhvr>
                                        <p:cTn id="13" dur="500" fill="hold"/>
                                        <p:tgtEl>
                                          <p:spTgt spid="5120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52225" name="对象 1"/>
          <p:cNvGraphicFramePr>
            <a:graphicFrameLocks noChangeAspect="1"/>
          </p:cNvGraphicFramePr>
          <p:nvPr/>
        </p:nvGraphicFramePr>
        <p:xfrm>
          <a:off x="288925" y="576263"/>
          <a:ext cx="8566150" cy="3132137"/>
        </p:xfrm>
        <a:graphic>
          <a:graphicData uri="http://schemas.openxmlformats.org/presentationml/2006/ole">
            <mc:AlternateContent>
              <mc:Choice xmlns:v="urn:schemas-microsoft-com:vml" Requires="v">
                <p:oleObj spid="_x0000_s1045" r:id="rId2" imgW="8566150" imgH="3132137" progId="Word.Document.8">
                  <p:embed/>
                </p:oleObj>
              </mc:Choice>
              <mc:Fallback>
                <p:oleObj r:id="rId2" imgW="8566150" imgH="3132137" progId="Word.Document.8">
                  <p:embed/>
                  <p:pic>
                    <p:nvPicPr>
                      <p:cNvPr id="0" name="OLE substitute image"/>
                      <p:cNvPicPr/>
                      <p:nvPr/>
                    </p:nvPicPr>
                    <p:blipFill>
                      <a:blip r:embed="rId4"/>
                      <a:stretch>
                        <a:fillRect/>
                      </a:stretch>
                    </p:blipFill>
                    <p:spPr>
                      <a:xfrm>
                        <a:off x="288925" y="576263"/>
                        <a:ext cx="8566150" cy="3132137"/>
                      </a:xfrm>
                      <a:prstGeom prst="rect">
                        <a:avLst/>
                      </a:prstGeom>
                      <a:noFill/>
                      <a:ln w="38100">
                        <a:noFill/>
                        <a:miter lim="800000"/>
                      </a:ln>
                    </p:spPr>
                  </p:pic>
                </p:oleObj>
              </mc:Fallback>
            </mc:AlternateContent>
          </a:graphicData>
        </a:graphic>
      </p:graphicFrame>
      <p:sp>
        <p:nvSpPr>
          <p:cNvPr id="52226" name="文本框 99"/>
          <p:cNvSpPr txBox="1"/>
          <p:nvPr/>
        </p:nvSpPr>
        <p:spPr>
          <a:xfrm>
            <a:off x="6516688" y="576263"/>
            <a:ext cx="642937"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B</a:t>
            </a:r>
            <a:endParaRPr lang="en-US" altLang="en-US" b="1">
              <a:solidFill>
                <a:srgbClr val="FF0000"/>
              </a:solidFill>
              <a:latin typeface="华文中宋" pitchFamily="2" charset="-122"/>
              <a:ea typeface="宋体" pitchFamily="2" charset="-122"/>
            </a:endParaRPr>
          </a:p>
        </p:txBody>
      </p:sp>
      <p:graphicFrame>
        <p:nvGraphicFramePr>
          <p:cNvPr id="52227" name="对象 3"/>
          <p:cNvGraphicFramePr>
            <a:graphicFrameLocks noChangeAspect="1"/>
          </p:cNvGraphicFramePr>
          <p:nvPr/>
        </p:nvGraphicFramePr>
        <p:xfrm>
          <a:off x="179388" y="3706813"/>
          <a:ext cx="8566150" cy="412750"/>
        </p:xfrm>
        <a:graphic>
          <a:graphicData uri="http://schemas.openxmlformats.org/presentationml/2006/ole">
            <mc:AlternateContent>
              <mc:Choice xmlns:v="urn:schemas-microsoft-com:vml" Requires="v">
                <p:oleObj spid="_x0000_s1046" r:id="rId5" imgW="8566150" imgH="412750" progId="Word.Document.8">
                  <p:embed/>
                </p:oleObj>
              </mc:Choice>
              <mc:Fallback>
                <p:oleObj r:id="rId5" imgW="8566150" imgH="412750" progId="Word.Document.8">
                  <p:embed/>
                  <p:pic>
                    <p:nvPicPr>
                      <p:cNvPr id="0" name="OLE substitute image"/>
                      <p:cNvPicPr/>
                      <p:nvPr/>
                    </p:nvPicPr>
                    <p:blipFill>
                      <a:blip r:embed="rId7"/>
                      <a:stretch>
                        <a:fillRect/>
                      </a:stretch>
                    </p:blipFill>
                    <p:spPr>
                      <a:xfrm>
                        <a:off x="179388" y="3706813"/>
                        <a:ext cx="8566150" cy="412750"/>
                      </a:xfrm>
                      <a:prstGeom prst="rect">
                        <a:avLst/>
                      </a:prstGeom>
                      <a:noFill/>
                      <a:ln w="38100">
                        <a:noFill/>
                        <a:miter lim="800000"/>
                      </a:ln>
                    </p:spPr>
                  </p:pic>
                </p:oleObj>
              </mc:Fallback>
            </mc:AlternateContent>
          </a:graphicData>
        </a:graphic>
      </p:graphicFrame>
      <p:sp>
        <p:nvSpPr>
          <p:cNvPr id="52228" name="文本框 1"/>
          <p:cNvSpPr txBox="1"/>
          <p:nvPr/>
        </p:nvSpPr>
        <p:spPr>
          <a:xfrm>
            <a:off x="4787900" y="2357438"/>
            <a:ext cx="642938"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C</a:t>
            </a:r>
            <a:endParaRPr lang="en-US" altLang="en-US" b="1">
              <a:solidFill>
                <a:srgbClr val="FF0000"/>
              </a:solidFill>
              <a:latin typeface="华文中宋" pitchFamily="2" charset="-122"/>
              <a:ea typeface="宋体" pitchFamily="2"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2226"/>
                                        </p:tgtEl>
                                        <p:attrNameLst>
                                          <p:attrName>style.visibility</p:attrName>
                                        </p:attrNameLst>
                                      </p:cBhvr>
                                      <p:to>
                                        <p:strVal val="visible"/>
                                      </p:to>
                                    </p:set>
                                    <p:animEffect transition="in" filter="blinds(horizontal)">
                                      <p:cBhvr>
                                        <p:cTn id="7" dur="500"/>
                                        <p:tgtEl>
                                          <p:spTgt spid="5222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2228"/>
                                        </p:tgtEl>
                                        <p:attrNameLst>
                                          <p:attrName>style.visibility</p:attrName>
                                        </p:attrNameLst>
                                      </p:cBhvr>
                                      <p:to>
                                        <p:strVal val="visible"/>
                                      </p:to>
                                    </p:set>
                                    <p:animEffect transition="in" filter="blinds(horizontal)">
                                      <p:cBhvr>
                                        <p:cTn id="12" dur="500"/>
                                        <p:tgtEl>
                                          <p:spTgt spid="5222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nodeType="clickEffect">
                                  <p:stCondLst>
                                    <p:cond delay="0"/>
                                  </p:stCondLst>
                                  <p:childTnLst>
                                    <p:set>
                                      <p:cBhvr>
                                        <p:cTn id="16" dur="1" fill="hold">
                                          <p:stCondLst>
                                            <p:cond delay="0"/>
                                          </p:stCondLst>
                                        </p:cTn>
                                        <p:tgtEl>
                                          <p:spTgt spid="52227"/>
                                        </p:tgtEl>
                                        <p:attrNameLst>
                                          <p:attrName>style.visibility</p:attrName>
                                        </p:attrNameLst>
                                      </p:cBhvr>
                                      <p:to>
                                        <p:strVal val="visible"/>
                                      </p:to>
                                    </p:set>
                                    <p:anim calcmode="lin" valueType="num">
                                      <p:cBhvr>
                                        <p:cTn id="17" dur="500" fill="hold"/>
                                        <p:tgtEl>
                                          <p:spTgt spid="52227"/>
                                        </p:tgtEl>
                                        <p:attrNameLst>
                                          <p:attrName>ppt_x</p:attrName>
                                        </p:attrNameLst>
                                      </p:cBhvr>
                                      <p:tavLst>
                                        <p:tav tm="0">
                                          <p:val>
                                            <p:strVal val="#ppt_x"/>
                                          </p:val>
                                        </p:tav>
                                        <p:tav tm="100000">
                                          <p:val>
                                            <p:strVal val="#ppt_x"/>
                                          </p:val>
                                        </p:tav>
                                      </p:tavLst>
                                    </p:anim>
                                    <p:anim calcmode="lin" valueType="num">
                                      <p:cBhvr>
                                        <p:cTn id="18" dur="500" fill="hold"/>
                                        <p:tgtEl>
                                          <p:spTgt spid="522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6" grpId="0"/>
      <p:bldP spid="52228"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53249" name="文本框 99"/>
          <p:cNvSpPr txBox="1"/>
          <p:nvPr/>
        </p:nvSpPr>
        <p:spPr>
          <a:xfrm>
            <a:off x="323850" y="449263"/>
            <a:ext cx="8451850" cy="4246562"/>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marL="0" lvl="0" indent="266700">
              <a:lnSpc>
                <a:spcPct val="150000"/>
              </a:lnSpc>
            </a:pPr>
            <a:r>
              <a:rPr lang="zh-CN" altLang="zh-CN" b="1">
                <a:latin typeface="Times New Roman" pitchFamily="18" charset="0"/>
                <a:ea typeface="华文中宋" pitchFamily="2" charset="-122"/>
              </a:rPr>
              <a:t>7．下列对文学、文化常识解说有误的一项是( </a:t>
            </a:r>
            <a:r>
              <a:rPr lang="en-US" altLang="zh-CN" b="1">
                <a:latin typeface="Times New Roman" pitchFamily="18" charset="0"/>
              </a:rPr>
              <a:t>          </a:t>
            </a:r>
            <a:r>
              <a:rPr lang="zh-CN" altLang="zh-CN" b="1">
                <a:latin typeface="Times New Roman" pitchFamily="18" charset="0"/>
                <a:ea typeface="华文中宋" pitchFamily="2" charset="-122"/>
              </a:rPr>
              <a:t> )</a:t>
            </a:r>
          </a:p>
          <a:p>
            <a:pPr marL="0" lvl="0" indent="266700">
              <a:lnSpc>
                <a:spcPct val="150000"/>
              </a:lnSpc>
            </a:pPr>
            <a:r>
              <a:rPr lang="zh-CN" altLang="zh-CN" b="1">
                <a:latin typeface="Times New Roman" pitchFamily="18" charset="0"/>
                <a:ea typeface="华文中宋" pitchFamily="2" charset="-122"/>
              </a:rPr>
              <a:t>A．《卖油翁》的作者欧阳修是北宋政治家、文学家，“唐宋八大家”之一。“唐宋八大家”是对唐宋时期八大散文作家的合称。</a:t>
            </a:r>
          </a:p>
          <a:p>
            <a:pPr marL="0" lvl="0" indent="266700">
              <a:lnSpc>
                <a:spcPct val="150000"/>
              </a:lnSpc>
            </a:pPr>
            <a:r>
              <a:rPr lang="zh-CN" altLang="zh-CN" b="1">
                <a:latin typeface="Times New Roman" pitchFamily="18" charset="0"/>
                <a:ea typeface="华文中宋" pitchFamily="2" charset="-122"/>
              </a:rPr>
              <a:t>B．古代社会地位较高的人物，在其去世后朝廷会依据其生前所作所为给出一个具有评价意义的称号，即谥号。如“康肃”是北宋官员陈尧咨的谥号。</a:t>
            </a:r>
          </a:p>
          <a:p>
            <a:pPr marL="0" lvl="0" indent="266700">
              <a:lnSpc>
                <a:spcPct val="150000"/>
              </a:lnSpc>
            </a:pPr>
            <a:r>
              <a:rPr lang="zh-CN" altLang="zh-CN" b="1">
                <a:latin typeface="Times New Roman" pitchFamily="18" charset="0"/>
                <a:ea typeface="华文中宋" pitchFamily="2" charset="-122"/>
              </a:rPr>
              <a:t>C．“六艺”是中国古代儒家要求学生掌握的六种基本才能，分别是礼、乐、射、御、书、数；其中的“射”包含两个主要内容：射箭和弹弓。</a:t>
            </a:r>
          </a:p>
          <a:p>
            <a:pPr marL="0" lvl="0" indent="266700">
              <a:lnSpc>
                <a:spcPct val="150000"/>
              </a:lnSpc>
            </a:pPr>
            <a:r>
              <a:rPr lang="zh-CN" altLang="zh-CN" b="1">
                <a:latin typeface="Times New Roman" pitchFamily="18" charset="0"/>
                <a:ea typeface="华文中宋" pitchFamily="2" charset="-122"/>
              </a:rPr>
              <a:t>D．“陈康肃公善射”，“公”是古代对男子的尊称；尊称也叫敬称，对一般人，尊称还有“君”“足下”“子”“夫子”“阁下”“陛下”等。</a:t>
            </a:r>
          </a:p>
          <a:p>
            <a:pPr marL="0" lvl="0" indent="266700">
              <a:lnSpc>
                <a:spcPct val="150000"/>
              </a:lnSpc>
            </a:pPr>
            <a:r>
              <a:rPr lang="zh-CN" altLang="zh-CN" b="1">
                <a:solidFill>
                  <a:srgbClr val="FF0000"/>
                </a:solidFill>
                <a:latin typeface="Times New Roman" pitchFamily="18" charset="0"/>
                <a:ea typeface="华文中宋" pitchFamily="2" charset="-122"/>
              </a:rPr>
              <a:t>【解析】D.“陛下”是对皇帝的尊称。</a:t>
            </a:r>
          </a:p>
        </p:txBody>
      </p:sp>
      <p:sp>
        <p:nvSpPr>
          <p:cNvPr id="53250" name="文本框 1"/>
          <p:cNvSpPr txBox="1"/>
          <p:nvPr/>
        </p:nvSpPr>
        <p:spPr>
          <a:xfrm>
            <a:off x="5219700" y="557213"/>
            <a:ext cx="641350" cy="368300"/>
          </a:xfrm>
          <a:prstGeom prst="rect">
            <a:avLst/>
          </a:prstGeom>
          <a:noFill/>
          <a:ln>
            <a:noFill/>
            <a:miter lim="800000"/>
          </a:ln>
        </p:spPr>
        <p:txBody>
          <a:bodyPr anchor="t" anchorCtr="0">
            <a:spAutoFit/>
          </a:bodyPr>
          <a:lstStyle>
            <a:defPPr>
              <a:defRPr lang="zh-CN"/>
            </a:defPPr>
            <a:lvl1pPr marL="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1pPr>
            <a:lvl2pPr marL="4572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2pPr>
            <a:lvl3pPr marL="9144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3pPr>
            <a:lvl4pPr marL="13716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4pPr>
            <a:lvl5pPr marL="1828800" indent="0" algn="l" defTabSz="914400" rtl="0" eaLnBrk="1" fontAlgn="base" hangingPunct="1">
              <a:lnSpc>
                <a:spcPct val="100000"/>
              </a:lnSpc>
              <a:spcBef>
                <a:spcPct val="0"/>
              </a:spcBef>
              <a:spcAft>
                <a:spcPct val="0"/>
              </a:spcAft>
              <a:buClrTx/>
              <a:buSzTx/>
              <a:buFont typeface="Arial" pitchFamily="34" charset="0"/>
              <a:buNone/>
              <a:defRPr lang="zh-CN" altLang="en-US" sz="1800" b="0" i="0" u="none" baseline="0">
                <a:solidFill>
                  <a:schemeClr val="tx1"/>
                </a:solidFill>
                <a:latin typeface="Times New Roman" pitchFamily="18" charset="0"/>
                <a:ea typeface="华文中宋" pitchFamily="2" charset="-122"/>
              </a:defRPr>
            </a:lvl5pPr>
          </a:lstStyle>
          <a:p>
            <a:pPr lvl="0" algn="ctr"/>
            <a:r>
              <a:rPr lang="en-US" altLang="zh-CN" b="1">
                <a:solidFill>
                  <a:srgbClr val="FF0000"/>
                </a:solidFill>
                <a:latin typeface="华文中宋" pitchFamily="2" charset="-122"/>
                <a:ea typeface="宋体" pitchFamily="2" charset="-122"/>
              </a:rPr>
              <a:t>D</a:t>
            </a:r>
            <a:endParaRPr lang="en-US" altLang="en-US" b="1">
              <a:solidFill>
                <a:srgbClr val="FF0000"/>
              </a:solidFill>
              <a:latin typeface="华文中宋" pitchFamily="2" charset="-122"/>
              <a:ea typeface="宋体" pitchFamily="2" charset="-122"/>
            </a:endParaRPr>
          </a:p>
        </p:txBody>
      </p:sp>
    </p:spTree>
  </p:cSld>
  <p:clrMapOvr>
    <a:masterClrMapping/>
  </p:clrMapOvr>
  <mc:AlternateContent>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3250"/>
                                        </p:tgtEl>
                                        <p:attrNameLst>
                                          <p:attrName>style.visibility</p:attrName>
                                        </p:attrNameLst>
                                      </p:cBhvr>
                                      <p:to>
                                        <p:strVal val="visible"/>
                                      </p:to>
                                    </p:set>
                                    <p:animEffect transition="in" filter="blinds(horizontal)">
                                      <p:cBhvr>
                                        <p:cTn id="7" dur="500"/>
                                        <p:tgtEl>
                                          <p:spTgt spid="5325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 presetClass="entr" presetSubtype="10" dur="500" fill="hold" nodeType="clickEffect">
                                  <p:stCondLst>
                                    <p:cond delay="0"/>
                                  </p:stCondLst>
                                  <p:childTnLst>
                                    <p:set>
                                      <p:cBhvr>
                                        <p:cTn id="11" dur="1" fill="hold">
                                          <p:stCondLst>
                                            <p:cond delay="0"/>
                                          </p:stCondLst>
                                        </p:cTn>
                                        <p:tgtEl>
                                          <p:spTgt spid="53249">
                                            <p:txEl>
                                              <p:pRg st="5" end="5"/>
                                            </p:txEl>
                                          </p:spTgt>
                                        </p:tgtEl>
                                        <p:attrNameLst>
                                          <p:attrName>style.visibility</p:attrName>
                                        </p:attrNameLst>
                                      </p:cBhvr>
                                      <p:to>
                                        <p:strVal val="visible"/>
                                      </p:to>
                                    </p:set>
                                    <p:animEffect transition="in" filter="checkerboard(across)">
                                      <p:cBhvr>
                                        <p:cTn id="12" dur="500"/>
                                        <p:tgtEl>
                                          <p:spTgt spid="5324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38750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https://d.book118.com/108017050121006037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主题">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panose="020f0302020204030204"/>
        <a:ea typeface="Calibri Light" panose="020f0302020204030204"/>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panose="020f0502020204030204"/>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panose="020f0502020204030204"/>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13</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13</vt:i4>
      </vt:variant>
    </vt:vector>
  </HeadingPairs>
  <TitlesOfParts>
    <vt:vector baseType="lpstr" size="21">
      <vt:lpstr>Arial</vt:lpstr>
      <vt:lpstr>Calibri</vt:lpstr>
      <vt:lpstr>Calibri Light</vt:lpstr>
      <vt:lpstr>Times New Roman</vt:lpstr>
      <vt:lpstr>华文中宋</vt:lpstr>
      <vt:lpstr>Cambria</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2024-09-17T18:10:14.218</cp:lastPrinted>
  <dcterms:created xsi:type="dcterms:W3CDTF">2024-09-17T10:10:14Z</dcterms:created>
  <dcterms:modified xsi:type="dcterms:W3CDTF">2024-09-17T10:10:16Z</dcterms:modified>
</cp:coreProperties>
</file>