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2A3E5D-CAB8-45AE-A914-6D7E3F180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52193-FC5F-429D-8E4B-48C090D8C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D92C8-B382-4E0C-9514-14F5BD8C6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F0B114-21C7-4AA2-A2E6-3492B37F1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0BFB96-91DB-44F5-A767-993AE0FC3A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B6100B-B75E-4394-BF9D-7A8B064F78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CEBD77-381B-436C-B695-20E480D34C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5C67B-ED1B-49C3-91B3-02316243A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CC384B-68E8-48EF-AF5A-7AD16DDFA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EB4F2-6859-4446-B5F4-1AA21169E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A5859-8FB9-4FB1-960B-CA15A6236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710200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子宫内膜癌的病因和治疗选择</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汇报人：小无名</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09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子宫内膜癌概述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子宫内膜癌病因探讨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治疗原则及方案制定</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手术治疗方法与技巧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放射治疗在子宫内膜癌中应用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化学药物治疗进展与挑战</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免疫治疗在子宫内膜癌中前景展望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子宫内膜癌概述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329" r="383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子宫内膜癌是一种起源于子宫内膜上皮的恶性肿瘤，是女性生殖系统最常见的恶性肿瘤之一。</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子宫内膜癌的发病率逐年上升，尤其在发达国家。其发病与多种因素有关，包括年龄、肥胖、高血压、糖尿病、不孕不育等。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83" r="2508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病理类型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子宫内膜癌主要分为腺癌、腺鳞癌和透明细胞癌等类型，其中腺癌最为常见。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分期与分级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子宫内膜癌的分期主要依据肿瘤浸润深度和淋巴结转移情况，分为I-IV期。分级则根据肿瘤细胞的异型性和核分裂象进行评定，分为G1-G3级。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转移途径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子宫内膜癌主要通过淋巴道转移，也可通过血道转移至远处器官。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病理生理特点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早期子宫内膜癌可能无明显症状，随着病情发展，可出现异常阴道流血、阴道排液、下腹痛等症状。晚期患者可出现消瘦、贫血、恶病质等全身症状。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子宫内膜癌的诊断主要包括病史采集、体格检查、影像学检查和实验室检查。其中，B超和MRI等影像学检查对于评估肿瘤浸润深度和淋巴结转移情况具有重要价值。实验室检查包括肿瘤标志物检测和基因检测等，有助于辅助诊断和预后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子宫内膜癌病因探讨</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https://d.book118.com/108017102006006047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2024-09-28T03:16:07.979</cp:lastPrinted>
  <dcterms:created xsi:type="dcterms:W3CDTF">2024-09-27T19:16:08Z</dcterms:created>
  <dcterms:modified xsi:type="dcterms:W3CDTF">2024-09-27T19:16:09Z</dcterms:modified>
</cp:coreProperties>
</file>