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7681B-44E9-4ADE-B298-75ACDCAC9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AE51C-1293-436A-B215-6E452EF85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5F4E4-E21E-4AD7-99A6-25C400FF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02423-307A-4846-AFEC-FC53074D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022B3-A46C-4D2C-B096-19F9A6036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7E893-C8FC-4794-A576-D29D6D94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5C2B3-6992-4E82-97A0-B05AAF33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3E43A-50C7-442B-8D5D-07539911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3EB3B-30A6-4F09-AA92-4B548EA0B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02489-0A4A-49C2-B119-E0E9CB06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5CD29-ADB9-438D-B796-E2623AE5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710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护理服务亮点展示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护理服务特色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护理服务案例分享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护理服务始终以患者需求为首要考虑，提供个性化、贴心的护理服务。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患者需求优先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注重患者的就医体验，从环境、设施、服务态度等方面提升患者的满意度。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严格保护患者隐私，确保患者的个人信息安全，让患者放心就医。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关注患者的生理状况，提供专业的护理措施，促进患者康复。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54" r="133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关注患者的心理健康，提供心理疏导和支持，帮助患者缓解焦虑、抑郁等情绪。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关注患者的社会支持网络，提供必要的家庭、社会支持，帮助患者更好地融入社会。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建立完善的质量监控体系，对护理服务进行定期评估和反馈，确保服务质量的持续提升。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鼓励护理人员的培训与发展，提高护理队伍的专业素质和服务水平。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鼓励护理服务创新和改进，不断优化服务流程和措施，以满足患者的不断变化的需求。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根据患者的年龄、性别、病情和需求，提供定制化的护理方案，满足患者的个性化需求。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个性化护理服务注重患者的个体差异，通过了解患者的具体情况和需求，制定针对性的护理计划。这种服务模式能够更好地满足患者的需求，提高护理效果和患者满意度。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将家庭环境融入护理服务中，让患者感受到家的温暖和舒适，促进患者康复。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家庭式护理服务注重家庭环境对患者的影响，通过营造温馨、舒适、安全的环境，减轻患者的心理压力和焦虑情绪。这种服务模式能够促进患者的康复，提高患者的生活质量。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家庭式护理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通过专业的康复训练和指导，帮助患者恢复身体功能和日常生活能力。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康复护理服务针对患者的具体情况，提供个性化的康复训练和指导，包括肢体功能训练、语言训练、认知训练等。这种服务模式能够有效地帮助患者恢复身体功能和日常生活能力，提高生活质量。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关注患者的心理状态和情感需求，提供心理支持和疏导，帮助患者保持良好的心理状态。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心理护理服务注重患者的心理健康，通过与患者进行沟通交流，了解患者的心理状态和情感需求，提供专业的心理支持和疏导。这种服务模式能够有效地缓解患者的心理压力和焦虑情绪，促进患者的身心健康。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https://d.book118.com/108017102122006030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2024-09-07T09:26:10.018</cp:lastPrinted>
  <dcterms:created xsi:type="dcterms:W3CDTF">2024-09-07T01:26:10Z</dcterms:created>
  <dcterms:modified xsi:type="dcterms:W3CDTF">2024-09-07T01:26:12Z</dcterms:modified>
</cp:coreProperties>
</file>