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E3C51-D2C9-41E7-89B3-61CC6EC7C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9A932-8780-4E0D-B09B-12AECA491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CEBD5-4BA0-4A96-A80C-3A7883028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37F87F-4DD6-423C-B301-6AFAC0665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4A9FF7-C20D-4478-A86F-E5258509C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8A3215-21B3-41E7-8A57-92BA0A8C4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2B7BA6-6B5D-4515-9172-661EF28C7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A92082-F0F1-4625-98C9-7233338EA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748DCF-3FAB-4E46-94DF-826CCA6D1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18BB1-BBCD-4A4B-8E77-693B24BC9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E86E0-BA12-4CBF-8A81-4656C417B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1714004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单位消防安全知识培训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消防安全基本知识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单位消防安全职责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火灾逃生与自救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常见火灾的扑救方法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消防安全意识的培养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消防安全基本知识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火灾不仅会造成财产损失，还可能威胁人们的生命安全。火灾产生的浓烟和高温会对人体造成伤害，甚至可能导致窒息、烧伤等严重后果。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火灾通常由以下几种原因引起：不慎使用明火、电气设备故障、易燃易爆物品处理不当、吸烟等。了解火灾成因有助于预防火灾的发生。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火灾的危害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火灾的成因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火灾的危害与成因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降低温度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灭火器中的干粉或水等灭火剂可以迅速降低火焰的温度，达到扑灭火灾的效果。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隔离可燃物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通过将可燃物与火源隔离，可以有效地阻止火势蔓延。例如，在森林火灾中，通过开辟防火带或使用灭火器扑灭周围的易燃物，可以控制火势。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隔绝空气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有些灭火器通过产生大量非活性气体来隔绝空气，使火焰因缺氧而熄灭。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958" r="159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灭火的基本原理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干粉灭火器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干粉灭火器适用于扑灭固体、液体和气体火灾以及电气设备火灾。使用时，应先拔掉安全别针，然后对准火源，按下压把，干粉即可喷出。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泡沫灭火器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泡沫灭火器主要适用于扑灭液体火灾，如石油或油脂类火灾。使用时，应将泡沫喷在燃烧的液体表面，使其形成一层泡沫覆盖层，以隔绝空气。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二氧化碳灭火器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二氧化碳灭火器适用于扑灭电气火灾，因为其不导电。使用时，应先拔掉安全别针，然后对准火源，按下压把，二氧化碳气体即可释放出来。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灭火器的种类和使用方法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单位消防安全职责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制定消防安全制度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制定消防安全检查、隐患整改、应急救援等具体操作规程，确保各项消防安全工作有序进行。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制定消防安全管理制度，明确各级管理人员和员工的消防安全职责。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875" r="14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定期对单位内部的消防设施、器材进行检查，确保其完好有效。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对存在的火灾隐患进行整改，及时消除火灾事故发生的可能性。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定期进行消防安全检查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对员工进行消防安全知识培训，提高员工的消防安全意识和自救能力。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定期组织消防演练，提高员工应对火灾事故的应急处置能力。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组织消防安全培训和演练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建立应急救援队伍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建立专业的应急救援队伍，配备必要的消防设备和器材。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加强应急救援队伍的培训和演练，提高其应对火灾事故的快速反应和处置能力。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火灾逃生与自救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https://d.book118.com/108017140043006036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2024-09-15T13:00:08.172</cp:lastPrinted>
  <dcterms:created xsi:type="dcterms:W3CDTF">2024-09-15T05:00:08Z</dcterms:created>
  <dcterms:modified xsi:type="dcterms:W3CDTF">2024-09-15T05:00:10Z</dcterms:modified>
</cp:coreProperties>
</file>