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16431-D7BC-4F58-AF11-5E8359B4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2CD1D-3058-4E45-A220-CC365EC6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CB667-6115-4276-990E-E8F2CB5A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E2BED-971B-4181-AA51-3807F439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B743F-2BFC-4DC9-A424-15784BB8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E60F5-9D72-46C9-9DD7-55EC74C8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A6708-D73F-41DE-8DFA-7F59ECC6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F3A00-B041-4C96-973B-181A8296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FB0C0-2484-4683-B29A-9D06A8E2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6067D-4034-49D1-A699-D303E970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315B6-CE60-4A6D-A804-A471D068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0014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养老产业的金融支持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养老产业现状及发展趋势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金融支持养老产业重要性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金融机构参与养老产业方式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养老产业金融产品及服务创新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风险防范与监管措施建议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养老产业现状及发展趋势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8627" b="18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指为老年人提供生活照料、医疗保健、文化娱乐等服务的综合性产业。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随着人口老龄化趋势加剧，养老产业已成为全球关注的重点领域，具有巨大的市场潜力。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养老产业概述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养老产业重要性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养老产业定义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国内养老产业现状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政策扶持力度加大，市场规模不断扩大，但存在服务质量参差不齐、专业人才匮乏等问题。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国外养老产业现状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发达国家养老产业发展较为成熟，形成多元化、专业化的服务模式，注重科技应用和创新发展。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国内外养老产业现状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以满足老年人个性化需求为导向，推动养老服务模式创新，如社区养老、智慧养老等。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科技应用普及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利用互联网、物联网、人工智能等技术手段，提高养老服务智能化水平，降低运营成本。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产业链协同发展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加强上下游产业链协同，形成养老服务全产业链，提高整体服务质量和效率。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政策支持力度持续加强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政府将出台更多优惠政策，鼓励社会资本进入养老产业，推动行业快速发展。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养老产业发展趋势预测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金融支持养老产业重要性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养老产业具有投资周期长、回报慢的特点，需要长期稳定的资金支持。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长期资金需求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基础设施建设融资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运营成本融资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养老院、老年公寓等基础设施建设需要大量资金投入。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养老机构的日常运营、人力成本等也需要持续的资金支持。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养老产业融资需求分析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通过金融支持，鼓励更多社会资本进入养老产业，增加养老服务供给。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扩大养老服务供给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引入金融机构的专业管理和风险控制，提升养老机构的服务质量和运营效率。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金融支持有助于养老产业的技术创新和模式创新，满足老年人多样化需求。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金融支持对养老产业促进作用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73" b="120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1767" b="11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政策法规背景及导向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政府政策支持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政府出台一系列优惠政策，如税收减免、补贴等，鼓励金融机构支持养老产业。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金融市场开放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逐步放开金融市场，允许更多类型的金融机构进入养老产业，提供更多元化的金融产品和服务。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监管政策完善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完善相关监管政策，保障金融机构和老年人的合法权益，促进养老产业健康发展。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金融机构参与养老产业方式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银行向养老产业相关企业提供中长期贷款，用于支持其基础设施建设、运营及设备采购等方面。通过优惠利率、贷款期限延长等政策支持，降低企业融资成本。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养老产业相关企业可通过发行企业债券、公司债券等，筹集用于养老产业发展的资金。债券市场的投资者多样化，有助于养老产业融资渠道的拓宽。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银行贷款及债券发行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保险公司通过投资养老社区、养老公寓等不动产项目，及养老产业相关的股票、债券等金融产品，实现保险资金的优化配置和增值。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保险资金投资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保险公司开发与养老服务相关的保险产品，如长期护理保险、养老保险等，为老年人提供更全面的保障。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保险产品与养老服务结合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保险资金投资养老产业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https://d.book118.com/108020014030006024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2024-08-31T03:59:31.431</cp:lastPrinted>
  <dcterms:created xsi:type="dcterms:W3CDTF">2024-08-30T19:59:31Z</dcterms:created>
  <dcterms:modified xsi:type="dcterms:W3CDTF">2024-08-30T19:59:33Z</dcterms:modified>
</cp:coreProperties>
</file>