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40198-3F89-4955-9AD4-5330202CD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9EF05-FCCB-46E6-A14A-15A9200F2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05DCF-B002-423B-8E7C-9D0726013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1FEB1-0DCD-43CC-8AB5-41083066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28E0B-4B63-4D57-A0B3-E778E302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5B524-5E36-40BF-B8D5-B0F527F09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36632-C7D8-42BF-821B-926B5BC5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F6B7A-778B-4C55-B590-ED54490D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B66A1-8041-4C58-9471-769CB67C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E39D1-5A8E-4A81-8CBD-8017F01F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BF55D-81EC-47DD-8FB5-6E39679EF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011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脊柱疾病的护理与治疗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脊柱护理的日常注意事项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脊柱护理的误区与澄清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脊柱由26块椎骨、骶骨和尾骨组成，它们通过关节、韧带和椎间盘连接在一起。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支撑身体、保护脊髓和神经根、维持身体姿势、参与运动和活动。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健康的脊柱是保持身体健康的关键，能够预防多种慢性疾病。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预防脊柱疾病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良好的脊柱健康可以改善姿势、减轻疼痛、提高活动能力和生活质量。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通过维护和改善脊柱健康，可以预防颈椎病、腰椎间盘突出等常见脊柱疾病。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脊柱健康的必要性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393" b="63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由于颈椎长期劳损、骨质增生或颈椎间盘脱出等原因引起的颈椎退行性疾病。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由于腰椎间盘退行性变、外力作用等原因引起的腰椎间盘纤维环破裂，髓核突出压迫神经根或脊髓。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脊柱偏离正常中线位置，形成侧向弯曲的现象，分为先天性侧弯和后天性侧弯。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脊柱侧弯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一种慢性自身免疫性疾病，会导致脊柱强直、畸形和功能障碍。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脊柱疾病的常见类型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保持坐姿时，应选择高度适中的椅子，使膝盖与地面基本平行。背部应紧靠椅背，保持头部和颈部直立，双脚平放在地面上。避免长时间跷二郎腿或半倚半靠在椅子上。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站立时应挺胸收腹，双脚分开与肩同宽，膝盖微屈，重心均匀分布。避免长时间单脚站立或身体倾斜。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38" r="3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正确的坐姿与站姿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" r="140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定期进行脊柱检查可以及早发现脊柱异常，如脊柱侧弯、椎间盘突出等。建议每年进行一次脊柱检查，特别是对于有家族史或长期坐姿不正确的人群。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脊柱检查可以通过X光、CT、MRI等影像学手段进行，也可以通过医生的触诊进行检查。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定期进行脊柱检查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" r="2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长时间保持同一姿势会导致脊柱压力过大，容易引起肌肉疲劳和椎间盘退变。建议每隔一小时左右进行适当的休息和活动，如伸展、散步等。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在使用电脑、手机等电子设备时，应保持适当的距离和角度，避免长时间低头或弯腰。同时，可以设置闹钟提醒自己定时休息，避免长时间保持同一姿势。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避免长时间保持同一姿势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脊柱疾病的护理与治疗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https://d.book118.com/108020110126006026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2024-09-04T08:02:10.915</cp:lastPrinted>
  <dcterms:created xsi:type="dcterms:W3CDTF">2024-09-04T00:02:10Z</dcterms:created>
  <dcterms:modified xsi:type="dcterms:W3CDTF">2024-09-04T00:02:12Z</dcterms:modified>
</cp:coreProperties>
</file>