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97D30-23B3-4DF6-BE34-F7F25DF50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5DE4B-CAA0-4BCD-80DC-0021B2E78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7AE47-552F-4325-8BD6-1B083BAEB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89AA2-B590-44D3-95FB-88CFCED9C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DA65D2-E703-479E-B8C0-DCBF7FA16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91A986-4C87-40F5-BF12-A0341A1EB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E7693-5DFF-462C-A8B5-D8A065E30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F40DF-EB1A-4709-96B0-C783B274F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6446B-D2C0-4A7A-A631-199B0E8B3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6A965-2ABC-4508-BBDA-5CF25C293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5D1AE-5880-49A7-9A7D-82106297A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201260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永泰乐峰赤壁一日游活动方案课件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活动安全保障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促进当地旅游经济发展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通过组织一日游活动，吸引更多游客前来永泰乐峰赤壁旅游，增加当地的旅游收入，促进经济发展。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传承和弘扬历史文化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永泰乐峰赤壁拥有悠久的历史和丰富的文化底蕴，通过一日游活动，让游客了解当地的历史文化，传承和弘扬中华民族优秀传统文化。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提高当地知名度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通过组织一日游活动，增加永泰乐峰赤壁的知名度，提高其在旅游市场的竞争力，为未来的旅游发展打下坚实的基础。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833" b="583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永泰历史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永泰县历史悠久，自古以来就是文化、政治、经济中心。这里有着丰富的历史遗迹和文化景观，如古民居、古寺庙、古桥等。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赤壁文化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永泰乐峰赤壁是当地著名的文化景观，以其独特的自然景观和丰富的文化底蕴吸引了众多游客前来游览。这里曾是古代文人墨客的雅集之地，留下了许多珍贵的文化遗产。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传统民俗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永泰县有着丰富多彩的传统民俗文化，如舞龙、舞狮、打铁花等。在一日游活动中，游客可以欣赏到当地特色的民俗表演，感受浓郁的民俗风情。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历史与文化背景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永泰乐峰赤壁一日游活动面向广大游客开放，欢迎各地游客前来参加。预计参加人数在500人左右。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导游团队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为了确保游客的安全和游览质量，本次活动将配备专业的导游团队，全程为游客提供讲解和服务。导游团队将由经验丰富、业务熟练的导游组成，能够为游客提供优质的导游服务。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333" b="233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参与人员与规模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出发时间：早上7:30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集合地点：乐峰广场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集合标识：带有“永泰乐峰赤壁一日游”的旗帜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出发与集合时间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交通方式：大巴车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行程安排：早上8:00出发，中午12:00到达赤壁景区，下午5:00返回乐峰广场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交通方式与行程安排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景点一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永泰古城墙（游览时间：1小时）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景点二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赤壁古战场（游览时间：2小时）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景点三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三国文化博物馆（游览时间：1小时）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景点四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赤壁碑林（游览时间：30分钟）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景点游览顺序与时间分配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1" r="25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在赤壁景区附近的餐馆享用当地特色菜肴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每人提供一瓶矿泉水，并在途中设置休息站供游客补充水分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饮用水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集合出发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集合地点：永泰乐峰广场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出发时间：早上7:30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交通工具：旅游大巴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注意事项：提前10分钟到达集合地点，携带好个人物品，如身份证、防晒霜、帽子等。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游览景点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上午9:00-12:00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游览时间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游览内容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遵守景区规定，不乱丢垃圾，不损坏文物。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永泰乐峰赤壁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参观赤壁风景，了解历史文化背景，拍照留念等。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景点游览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https://d.book118.com/108020126030006044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2024-09-24T03:16:38.882</cp:lastPrinted>
  <dcterms:created xsi:type="dcterms:W3CDTF">2024-09-23T19:16:38Z</dcterms:created>
  <dcterms:modified xsi:type="dcterms:W3CDTF">2024-09-23T19:16:41Z</dcterms:modified>
</cp:coreProperties>
</file>