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Default Extension="svg" ContentType="image/sv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8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3" r:id="rId21"/>
    <p:sldId id="316" r:id="rId22"/>
    <p:sldId id="319" r:id="rId23"/>
    <p:sldId id="322" r:id="rId24"/>
    <p:sldId id="325" r:id="rId25"/>
    <p:sldId id="327" r:id="rId26"/>
  </p:sldIdLst>
  <p:sldSz cx="12192000" cy="6858000"/>
  <p:notesSz cx="6858000" cy="9144000"/>
  <p:custDataLst>
    <p:tags r:id="rId2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slide" Target="slides/slide20.xml" /><Relationship Id="rId23" Type="http://schemas.openxmlformats.org/officeDocument/2006/relationships/slide" Target="slides/slide21.xml" /><Relationship Id="rId24" Type="http://schemas.openxmlformats.org/officeDocument/2006/relationships/slide" Target="slides/slide22.xml" /><Relationship Id="rId25" Type="http://schemas.openxmlformats.org/officeDocument/2006/relationships/slide" Target="slides/slide23.xml" /><Relationship Id="rId26" Type="http://schemas.openxmlformats.org/officeDocument/2006/relationships/slide" Target="slides/slide24.xml" /><Relationship Id="rId27" Type="http://schemas.openxmlformats.org/officeDocument/2006/relationships/tags" Target="tags/tag239.xml" /><Relationship Id="rId28" Type="http://schemas.openxmlformats.org/officeDocument/2006/relationships/presProps" Target="presProps.xml" /><Relationship Id="rId29" Type="http://schemas.openxmlformats.org/officeDocument/2006/relationships/viewProps" Target="viewProps.xml" /><Relationship Id="rId3" Type="http://schemas.openxmlformats.org/officeDocument/2006/relationships/slide" Target="slides/slide1.xml" /><Relationship Id="rId30" Type="http://schemas.openxmlformats.org/officeDocument/2006/relationships/theme" Target="theme/theme1.xml" /><Relationship Id="rId31" Type="http://schemas.openxmlformats.org/officeDocument/2006/relationships/tableStyles" Target="tableStyles.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tags" Target="../tags/tag1.xml" /><Relationship Id="rId10" Type="http://schemas.openxmlformats.org/officeDocument/2006/relationships/tags" Target="../tags/tag8.xml" /><Relationship Id="rId11" Type="http://schemas.openxmlformats.org/officeDocument/2006/relationships/tags" Target="../tags/tag9.xml" /><Relationship Id="rId12" Type="http://schemas.openxmlformats.org/officeDocument/2006/relationships/tags" Target="../tags/tag10.xml" /><Relationship Id="rId13" Type="http://schemas.openxmlformats.org/officeDocument/2006/relationships/tags" Target="../tags/tag11.xml" /><Relationship Id="rId14" Type="http://schemas.openxmlformats.org/officeDocument/2006/relationships/slideMaster" Target="../slideMasters/slideMaster2.xml" /><Relationship Id="rId2" Type="http://schemas.openxmlformats.org/officeDocument/2006/relationships/image" Target="../media/image1.png" /><Relationship Id="rId3" Type="http://schemas.openxmlformats.org/officeDocument/2006/relationships/tags" Target="../tags/tag2.xml" /><Relationship Id="rId4" Type="http://schemas.openxmlformats.org/officeDocument/2006/relationships/image" Target="../media/image2.png" /><Relationship Id="rId5" Type="http://schemas.openxmlformats.org/officeDocument/2006/relationships/tags" Target="../tags/tag3.xml" /><Relationship Id="rId6" Type="http://schemas.openxmlformats.org/officeDocument/2006/relationships/tags" Target="../tags/tag4.xml" /><Relationship Id="rId7" Type="http://schemas.openxmlformats.org/officeDocument/2006/relationships/tags" Target="../tags/tag5.xml" /><Relationship Id="rId8" Type="http://schemas.openxmlformats.org/officeDocument/2006/relationships/tags" Target="../tags/tag6.xml" /><Relationship Id="rId9" Type="http://schemas.openxmlformats.org/officeDocument/2006/relationships/tags" Target="../tags/tag7.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12.xml" /><Relationship Id="rId2" Type="http://schemas.openxmlformats.org/officeDocument/2006/relationships/tags" Target="../tags/tag13.xml" /><Relationship Id="rId3" Type="http://schemas.openxmlformats.org/officeDocument/2006/relationships/tags" Target="../tags/tag14.xml" /><Relationship Id="rId4" Type="http://schemas.openxmlformats.org/officeDocument/2006/relationships/tags" Target="../tags/tag15.xml" /><Relationship Id="rId5" Type="http://schemas.openxmlformats.org/officeDocument/2006/relationships/tags" Target="../tags/tag16.xml" /><Relationship Id="rId6"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17.xml" /><Relationship Id="rId2" Type="http://schemas.openxmlformats.org/officeDocument/2006/relationships/tags" Target="../tags/tag18.xml" /><Relationship Id="rId3" Type="http://schemas.openxmlformats.org/officeDocument/2006/relationships/tags" Target="../tags/tag19.xml" /><Relationship Id="rId4" Type="http://schemas.openxmlformats.org/officeDocument/2006/relationships/tags" Target="../tags/tag20.xml" /><Relationship Id="rId5"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21.xml" /><Relationship Id="rId2" Type="http://schemas.openxmlformats.org/officeDocument/2006/relationships/tags" Target="../tags/tag22.xml" /><Relationship Id="rId3" Type="http://schemas.openxmlformats.org/officeDocument/2006/relationships/tags" Target="../tags/tag23.xml" /><Relationship Id="rId4" Type="http://schemas.openxmlformats.org/officeDocument/2006/relationships/tags" Target="../tags/tag24.xml" /><Relationship Id="rId5" Type="http://schemas.openxmlformats.org/officeDocument/2006/relationships/tags" Target="../tags/tag25.xml" /><Relationship Id="rId6" Type="http://schemas.openxmlformats.org/officeDocument/2006/relationships/tags" Target="../tags/tag26.xml" /><Relationship Id="rId7"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27.xml" /><Relationship Id="rId2" Type="http://schemas.openxmlformats.org/officeDocument/2006/relationships/tags" Target="../tags/tag28.xml" /><Relationship Id="rId3" Type="http://schemas.openxmlformats.org/officeDocument/2006/relationships/tags" Target="../tags/tag29.xml" /><Relationship Id="rId4" Type="http://schemas.openxmlformats.org/officeDocument/2006/relationships/tags" Target="../tags/tag30.xml" /><Relationship Id="rId5" Type="http://schemas.openxmlformats.org/officeDocument/2006/relationships/tags" Target="../tags/tag31.xml" /><Relationship Id="rId6" Type="http://schemas.openxmlformats.org/officeDocument/2006/relationships/tags" Target="../tags/tag32.xml" /><Relationship Id="rId7" Type="http://schemas.openxmlformats.org/officeDocument/2006/relationships/tags" Target="../tags/tag33.xml" /><Relationship Id="rId8" Type="http://schemas.openxmlformats.org/officeDocument/2006/relationships/tags" Target="../tags/tag34.xml" /><Relationship Id="rId9"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35.xml" /><Relationship Id="rId2" Type="http://schemas.openxmlformats.org/officeDocument/2006/relationships/tags" Target="../tags/tag36.xml" /><Relationship Id="rId3" Type="http://schemas.openxmlformats.org/officeDocument/2006/relationships/tags" Target="../tags/tag37.xml" /><Relationship Id="rId4" Type="http://schemas.openxmlformats.org/officeDocument/2006/relationships/tags" Target="../tags/tag38.xml" /><Relationship Id="rId5"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39.xml" /><Relationship Id="rId2" Type="http://schemas.openxmlformats.org/officeDocument/2006/relationships/tags" Target="../tags/tag40.xml" /><Relationship Id="rId3" Type="http://schemas.openxmlformats.org/officeDocument/2006/relationships/tags" Target="../tags/tag41.xml" /><Relationship Id="rId4"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42.xml" /><Relationship Id="rId2" Type="http://schemas.openxmlformats.org/officeDocument/2006/relationships/tags" Target="../tags/tag43.xml" /><Relationship Id="rId3" Type="http://schemas.openxmlformats.org/officeDocument/2006/relationships/tags" Target="../tags/tag44.xml" /><Relationship Id="rId4" Type="http://schemas.openxmlformats.org/officeDocument/2006/relationships/tags" Target="../tags/tag45.xml" /><Relationship Id="rId5" Type="http://schemas.openxmlformats.org/officeDocument/2006/relationships/tags" Target="../tags/tag46.xml" /><Relationship Id="rId6" Type="http://schemas.openxmlformats.org/officeDocument/2006/relationships/tags" Target="../tags/tag47.xml" /><Relationship Id="rId7"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48.xml" /><Relationship Id="rId2" Type="http://schemas.openxmlformats.org/officeDocument/2006/relationships/tags" Target="../tags/tag49.xml" /><Relationship Id="rId3" Type="http://schemas.openxmlformats.org/officeDocument/2006/relationships/tags" Target="../tags/tag50.xml" /><Relationship Id="rId4" Type="http://schemas.openxmlformats.org/officeDocument/2006/relationships/tags" Target="../tags/tag51.xml" /><Relationship Id="rId5" Type="http://schemas.openxmlformats.org/officeDocument/2006/relationships/tags" Target="../tags/tag52.xml" /><Relationship Id="rId6"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53.xml" /><Relationship Id="rId2" Type="http://schemas.openxmlformats.org/officeDocument/2006/relationships/tags" Target="../tags/tag54.xml" /><Relationship Id="rId3" Type="http://schemas.openxmlformats.org/officeDocument/2006/relationships/tags" Target="../tags/tag55.xml" /><Relationship Id="rId4" Type="http://schemas.openxmlformats.org/officeDocument/2006/relationships/tags" Target="../tags/tag56.xml" /><Relationship Id="rId5"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tags" Target="../tags/tag57.xml" /><Relationship Id="rId10" Type="http://schemas.openxmlformats.org/officeDocument/2006/relationships/tags" Target="../tags/tag64.xml" /><Relationship Id="rId11" Type="http://schemas.openxmlformats.org/officeDocument/2006/relationships/tags" Target="../tags/tag65.xml" /><Relationship Id="rId12" Type="http://schemas.openxmlformats.org/officeDocument/2006/relationships/slideMaster" Target="../slideMasters/slideMaster2.xml" /><Relationship Id="rId2" Type="http://schemas.openxmlformats.org/officeDocument/2006/relationships/image" Target="../media/image1.png" /><Relationship Id="rId3" Type="http://schemas.openxmlformats.org/officeDocument/2006/relationships/tags" Target="../tags/tag58.xml" /><Relationship Id="rId4" Type="http://schemas.openxmlformats.org/officeDocument/2006/relationships/image" Target="../media/image2.png" /><Relationship Id="rId5" Type="http://schemas.openxmlformats.org/officeDocument/2006/relationships/tags" Target="../tags/tag59.xml" /><Relationship Id="rId6" Type="http://schemas.openxmlformats.org/officeDocument/2006/relationships/tags" Target="../tags/tag60.xml" /><Relationship Id="rId7" Type="http://schemas.openxmlformats.org/officeDocument/2006/relationships/tags" Target="../tags/tag61.xml" /><Relationship Id="rId8" Type="http://schemas.openxmlformats.org/officeDocument/2006/relationships/tags" Target="../tags/tag62.xml" /><Relationship Id="rId9" Type="http://schemas.openxmlformats.org/officeDocument/2006/relationships/tags" Target="../tags/tag63.xml" /></Relationships>
</file>

<file path=ppt/slideLayouts/_rels/slideLayout23.xml.rels>&#65279;<?xml version="1.0" encoding="utf-8" standalone="yes"?><Relationships xmlns="http://schemas.openxmlformats.org/package/2006/relationships"><Relationship Id="rId1" Type="http://schemas.openxmlformats.org/officeDocument/2006/relationships/tags" Target="../tags/tag66.xml" /><Relationship Id="rId10" Type="http://schemas.openxmlformats.org/officeDocument/2006/relationships/tags" Target="../tags/tag74.xml" /><Relationship Id="rId11" Type="http://schemas.openxmlformats.org/officeDocument/2006/relationships/tags" Target="../tags/tag75.xml" /><Relationship Id="rId12" Type="http://schemas.openxmlformats.org/officeDocument/2006/relationships/slideMaster" Target="../slideMasters/slideMaster2.xml" /><Relationship Id="rId2" Type="http://schemas.openxmlformats.org/officeDocument/2006/relationships/tags" Target="../tags/tag67.xml" /><Relationship Id="rId3" Type="http://schemas.openxmlformats.org/officeDocument/2006/relationships/tags" Target="../tags/tag68.xml" /><Relationship Id="rId4" Type="http://schemas.openxmlformats.org/officeDocument/2006/relationships/tags" Target="../tags/tag69.xml" /><Relationship Id="rId5" Type="http://schemas.openxmlformats.org/officeDocument/2006/relationships/tags" Target="../tags/tag70.xml" /><Relationship Id="rId6" Type="http://schemas.openxmlformats.org/officeDocument/2006/relationships/image" Target="../media/image3.png" /><Relationship Id="rId7" Type="http://schemas.openxmlformats.org/officeDocument/2006/relationships/tags" Target="../tags/tag71.xml" /><Relationship Id="rId8" Type="http://schemas.openxmlformats.org/officeDocument/2006/relationships/tags" Target="../tags/tag72.xml" /><Relationship Id="rId9" Type="http://schemas.openxmlformats.org/officeDocument/2006/relationships/tags" Target="../tags/tag73.xml" /></Relationships>
</file>

<file path=ppt/slideLayouts/_rels/slideLayout24.xml.rels>&#65279;<?xml version="1.0" encoding="utf-8" standalone="yes"?><Relationships xmlns="http://schemas.openxmlformats.org/package/2006/relationships"><Relationship Id="rId1" Type="http://schemas.openxmlformats.org/officeDocument/2006/relationships/tags" Target="../tags/tag76.xml" /><Relationship Id="rId10" Type="http://schemas.openxmlformats.org/officeDocument/2006/relationships/tags" Target="../tags/tag84.xml" /><Relationship Id="rId11" Type="http://schemas.openxmlformats.org/officeDocument/2006/relationships/tags" Target="../tags/tag85.xml" /><Relationship Id="rId12" Type="http://schemas.openxmlformats.org/officeDocument/2006/relationships/tags" Target="../tags/tag86.xml" /><Relationship Id="rId13" Type="http://schemas.openxmlformats.org/officeDocument/2006/relationships/tags" Target="../tags/tag87.xml" /><Relationship Id="rId14" Type="http://schemas.openxmlformats.org/officeDocument/2006/relationships/tags" Target="../tags/tag88.xml" /><Relationship Id="rId15" Type="http://schemas.openxmlformats.org/officeDocument/2006/relationships/slideMaster" Target="../slideMasters/slideMaster2.xml" /><Relationship Id="rId2" Type="http://schemas.openxmlformats.org/officeDocument/2006/relationships/tags" Target="../tags/tag77.xml" /><Relationship Id="rId3" Type="http://schemas.openxmlformats.org/officeDocument/2006/relationships/tags" Target="../tags/tag78.xml" /><Relationship Id="rId4" Type="http://schemas.openxmlformats.org/officeDocument/2006/relationships/tags" Target="../tags/tag79.xml" /><Relationship Id="rId5" Type="http://schemas.openxmlformats.org/officeDocument/2006/relationships/tags" Target="../tags/tag80.xml" /><Relationship Id="rId6" Type="http://schemas.openxmlformats.org/officeDocument/2006/relationships/tags" Target="../tags/tag81.xml" /><Relationship Id="rId7" Type="http://schemas.openxmlformats.org/officeDocument/2006/relationships/image" Target="../media/image3.png" /><Relationship Id="rId8" Type="http://schemas.openxmlformats.org/officeDocument/2006/relationships/tags" Target="../tags/tag82.xml" /><Relationship Id="rId9" Type="http://schemas.openxmlformats.org/officeDocument/2006/relationships/tags" Target="../tags/tag83.xml" /></Relationships>
</file>

<file path=ppt/slideLayouts/_rels/slideLayout25.xml.rels>&#65279;<?xml version="1.0" encoding="utf-8" standalone="yes"?><Relationships xmlns="http://schemas.openxmlformats.org/package/2006/relationships"><Relationship Id="rId1" Type="http://schemas.openxmlformats.org/officeDocument/2006/relationships/tags" Target="../tags/tag89.xml" /><Relationship Id="rId2" Type="http://schemas.openxmlformats.org/officeDocument/2006/relationships/tags" Target="../tags/tag90.xml" /><Relationship Id="rId3" Type="http://schemas.openxmlformats.org/officeDocument/2006/relationships/tags" Target="../tags/tag91.xml" /><Relationship Id="rId4" Type="http://schemas.openxmlformats.org/officeDocument/2006/relationships/tags" Target="../tags/tag92.xml" /><Relationship Id="rId5" Type="http://schemas.openxmlformats.org/officeDocument/2006/relationships/tags" Target="../tags/tag93.xml" /><Relationship Id="rId6" Type="http://schemas.openxmlformats.org/officeDocument/2006/relationships/tags" Target="../tags/tag94.xml" /><Relationship Id="rId7" Type="http://schemas.openxmlformats.org/officeDocument/2006/relationships/tags" Target="../tags/tag95.xml" /><Relationship Id="rId8" Type="http://schemas.openxmlformats.org/officeDocument/2006/relationships/tags" Target="../tags/tag96.xml" /><Relationship Id="rId9" Type="http://schemas.openxmlformats.org/officeDocument/2006/relationships/slideMaster" Target="../slideMasters/slideMaster2.xml" /></Relationships>
</file>

<file path=ppt/slideLayouts/_rels/slideLayout26.xml.rels>&#65279;<?xml version="1.0" encoding="utf-8" standalone="yes"?><Relationships xmlns="http://schemas.openxmlformats.org/package/2006/relationships"><Relationship Id="rId1" Type="http://schemas.openxmlformats.org/officeDocument/2006/relationships/tags" Target="../tags/tag97.xml" /><Relationship Id="rId2" Type="http://schemas.openxmlformats.org/officeDocument/2006/relationships/tags" Target="../tags/tag98.xml" /><Relationship Id="rId3" Type="http://schemas.openxmlformats.org/officeDocument/2006/relationships/tags" Target="../tags/tag99.xml" /><Relationship Id="rId4" Type="http://schemas.openxmlformats.org/officeDocument/2006/relationships/tags" Target="../tags/tag100.xml" /><Relationship Id="rId5" Type="http://schemas.openxmlformats.org/officeDocument/2006/relationships/tags" Target="../tags/tag101.xml" /><Relationship Id="rId6" Type="http://schemas.openxmlformats.org/officeDocument/2006/relationships/tags" Target="../tags/tag102.xml" /><Relationship Id="rId7" Type="http://schemas.openxmlformats.org/officeDocument/2006/relationships/tags" Target="../tags/tag103.xml" /><Relationship Id="rId8" Type="http://schemas.openxmlformats.org/officeDocument/2006/relationships/tags" Target="../tags/tag104.xml" /><Relationship Id="rId9" Type="http://schemas.openxmlformats.org/officeDocument/2006/relationships/slideMaster" Target="../slideMasters/slideMaster2.xml" /></Relationships>
</file>

<file path=ppt/slideLayouts/_rels/slideLayout27.xml.rels>&#65279;<?xml version="1.0" encoding="utf-8" standalone="yes"?><Relationships xmlns="http://schemas.openxmlformats.org/package/2006/relationships"><Relationship Id="rId1" Type="http://schemas.openxmlformats.org/officeDocument/2006/relationships/tags" Target="../tags/tag105.xml" /><Relationship Id="rId2" Type="http://schemas.openxmlformats.org/officeDocument/2006/relationships/tags" Target="../tags/tag106.xml" /><Relationship Id="rId3" Type="http://schemas.openxmlformats.org/officeDocument/2006/relationships/tags" Target="../tags/tag107.xml" /><Relationship Id="rId4" Type="http://schemas.openxmlformats.org/officeDocument/2006/relationships/tags" Target="../tags/tag108.xml" /><Relationship Id="rId5" Type="http://schemas.openxmlformats.org/officeDocument/2006/relationships/tags" Target="../tags/tag109.xml" /><Relationship Id="rId6" Type="http://schemas.openxmlformats.org/officeDocument/2006/relationships/tags" Target="../tags/tag110.xml" /><Relationship Id="rId7" Type="http://schemas.openxmlformats.org/officeDocument/2006/relationships/tags" Target="../tags/tag111.xml" /><Relationship Id="rId8" Type="http://schemas.openxmlformats.org/officeDocument/2006/relationships/tags" Target="../tags/tag112.xml" /><Relationship Id="rId9" Type="http://schemas.openxmlformats.org/officeDocument/2006/relationships/slideMaster" Target="../slideMasters/slideMaster2.xml" /></Relationships>
</file>

<file path=ppt/slideLayouts/_rels/slideLayout28.xml.rels>&#65279;<?xml version="1.0" encoding="utf-8" standalone="yes"?><Relationships xmlns="http://schemas.openxmlformats.org/package/2006/relationships"><Relationship Id="rId1" Type="http://schemas.openxmlformats.org/officeDocument/2006/relationships/tags" Target="../tags/tag113.xml" /><Relationship Id="rId10" Type="http://schemas.openxmlformats.org/officeDocument/2006/relationships/tags" Target="../tags/tag121.xml" /><Relationship Id="rId11" Type="http://schemas.openxmlformats.org/officeDocument/2006/relationships/tags" Target="../tags/tag122.xml" /><Relationship Id="rId12" Type="http://schemas.openxmlformats.org/officeDocument/2006/relationships/tags" Target="../tags/tag123.xml" /><Relationship Id="rId13" Type="http://schemas.openxmlformats.org/officeDocument/2006/relationships/tags" Target="../tags/tag124.xml" /><Relationship Id="rId14" Type="http://schemas.openxmlformats.org/officeDocument/2006/relationships/tags" Target="../tags/tag125.xml" /><Relationship Id="rId15" Type="http://schemas.openxmlformats.org/officeDocument/2006/relationships/tags" Target="../tags/tag126.xml" /><Relationship Id="rId16" Type="http://schemas.openxmlformats.org/officeDocument/2006/relationships/tags" Target="../tags/tag127.xml" /><Relationship Id="rId17" Type="http://schemas.openxmlformats.org/officeDocument/2006/relationships/slideMaster" Target="../slideMasters/slideMaster2.xml" /><Relationship Id="rId2" Type="http://schemas.openxmlformats.org/officeDocument/2006/relationships/tags" Target="../tags/tag114.xml" /><Relationship Id="rId3" Type="http://schemas.openxmlformats.org/officeDocument/2006/relationships/tags" Target="../tags/tag115.xml" /><Relationship Id="rId4" Type="http://schemas.openxmlformats.org/officeDocument/2006/relationships/tags" Target="../tags/tag116.xml" /><Relationship Id="rId5" Type="http://schemas.openxmlformats.org/officeDocument/2006/relationships/tags" Target="../tags/tag117.xml" /><Relationship Id="rId6" Type="http://schemas.openxmlformats.org/officeDocument/2006/relationships/image" Target="../media/image3.png" /><Relationship Id="rId7" Type="http://schemas.openxmlformats.org/officeDocument/2006/relationships/tags" Target="../tags/tag118.xml" /><Relationship Id="rId8" Type="http://schemas.openxmlformats.org/officeDocument/2006/relationships/tags" Target="../tags/tag119.xml" /><Relationship Id="rId9" Type="http://schemas.openxmlformats.org/officeDocument/2006/relationships/tags" Target="../tags/tag120.xml" /></Relationships>
</file>

<file path=ppt/slideLayouts/_rels/slideLayout29.xml.rels>&#65279;<?xml version="1.0" encoding="utf-8" standalone="yes"?><Relationships xmlns="http://schemas.openxmlformats.org/package/2006/relationships"><Relationship Id="rId1" Type="http://schemas.openxmlformats.org/officeDocument/2006/relationships/tags" Target="../tags/tag128.xml" /><Relationship Id="rId2" Type="http://schemas.openxmlformats.org/officeDocument/2006/relationships/tags" Target="../tags/tag129.xml" /><Relationship Id="rId3" Type="http://schemas.openxmlformats.org/officeDocument/2006/relationships/tags" Target="../tags/tag130.xml" /><Relationship Id="rId4" Type="http://schemas.openxmlformats.org/officeDocument/2006/relationships/tags" Target="../tags/tag131.xml" /><Relationship Id="rId5" Type="http://schemas.openxmlformats.org/officeDocument/2006/relationships/tags" Target="../tags/tag132.xml" /><Relationship Id="rId6" Type="http://schemas.openxmlformats.org/officeDocument/2006/relationships/tags" Target="../tags/tag133.xml" /><Relationship Id="rId7" Type="http://schemas.openxmlformats.org/officeDocument/2006/relationships/tags" Target="../tags/tag134.xml" /><Relationship Id="rId8" Type="http://schemas.openxmlformats.org/officeDocument/2006/relationships/tags" Target="../tags/tag135.xml" /><Relationship Id="rId9" Type="http://schemas.openxmlformats.org/officeDocument/2006/relationships/slideMaster" Target="../slideMasters/slideMaster2.xml" /></Relationships>
</file>

<file path=ppt/slideLayouts/_rels/slideLayout3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3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3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31072DF-3270-44B0-8DA4-74167E811EB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FF337CE-3609-4B6D-8401-560F90E6829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B21D131-8A69-4CAE-B16C-03CD5463D07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6093AD4-22DD-4819-8D56-28858566B5C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E9CA009-1F39-413E-9F1A-4B6FF0D3FE5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C74B777-7107-47B0-B412-39980FEB7B4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E7E6FC7-350A-41D2-903F-F7DD537D923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D41F388-0DCE-4060-BE4A-4F109C3EEEB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FB31F32-6F66-4184-A489-D63D48BAEF9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3B0D59B-E157-4B5F-8BD9-DD989135775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B888B10-3781-4064-9507-A40E5A83CEC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幻灯片">
    <p:bg>
      <p:bgPr>
        <a:solidFill>
          <a:schemeClr val="bg2"/>
        </a:solidFill>
        <a:effectLst/>
      </p:bgPr>
    </p:bg>
    <p:spTree>
      <p:nvGrpSpPr>
        <p:cNvPr id="1" name=""/>
        <p:cNvGrpSpPr/>
        <p:nvPr/>
      </p:nvGrpSpPr>
      <p:grpSpPr>
        <a:xfrm>
          <a:off x="0" y="0"/>
          <a:ext cx="0" cy="0"/>
        </a:xfrm>
      </p:grpSpPr>
      <p:grpSp>
        <p:nvGrpSpPr>
          <p:cNvPr id="7" name="组合 6"/>
          <p:cNvGrpSpPr/>
          <p:nvPr>
            <p:custDataLst>
              <p:tags r:id="rId1"/>
            </p:custDataLst>
          </p:nvPr>
        </p:nvGrpSpPr>
        <p:grpSpPr>
          <a:xfrm>
            <a:off x="0" y="570017"/>
            <a:ext cx="12067116" cy="2805452"/>
            <a:chOff x="0" y="570017"/>
            <a:chExt cx="12067116" cy="2805452"/>
          </a:xfrm>
        </p:grpSpPr>
        <p:pic>
          <p:nvPicPr>
            <p:cNvPr id="8" name="图片 7"/>
            <p:cNvPicPr>
              <a:picLocks noChangeAspect="1"/>
            </p:cNvPicPr>
            <p:nvPr>
              <p:custDataLst>
                <p:tags r:id="rId3"/>
              </p:custDataLst>
            </p:nvPr>
          </p:nvPicPr>
          <p:blipFill>
            <a:blip r:embed="rId2"/>
            <a:stretch>
              <a:fillRect/>
            </a:stretch>
          </p:blipFill>
          <p:spPr>
            <a:xfrm>
              <a:off x="0" y="570017"/>
              <a:ext cx="6008748" cy="2805452"/>
            </a:xfrm>
            <a:prstGeom prst="rect">
              <a:avLst/>
            </a:prstGeom>
          </p:spPr>
        </p:pic>
        <p:pic>
          <p:nvPicPr>
            <p:cNvPr id="9" name="图片 8"/>
            <p:cNvPicPr>
              <a:picLocks noChangeAspect="1"/>
            </p:cNvPicPr>
            <p:nvPr>
              <p:custDataLst>
                <p:tags r:id="rId5"/>
              </p:custDataLst>
            </p:nvPr>
          </p:nvPicPr>
          <p:blipFill>
            <a:blip r:embed="rId4"/>
            <a:stretch>
              <a:fillRect/>
            </a:stretch>
          </p:blipFill>
          <p:spPr>
            <a:xfrm>
              <a:off x="8104133" y="1070919"/>
              <a:ext cx="2436143" cy="2189220"/>
            </a:xfrm>
            <a:prstGeom prst="rect">
              <a:avLst/>
            </a:prstGeom>
          </p:spPr>
        </p:pic>
        <p:cxnSp>
          <p:nvCxnSpPr>
            <p:cNvPr id="10" name="直接连接符 9"/>
            <p:cNvCxnSpPr/>
            <p:nvPr>
              <p:custDataLst>
                <p:tags r:id="rId6"/>
              </p:custDataLst>
            </p:nvPr>
          </p:nvCxnSpPr>
          <p:spPr>
            <a:xfrm flipH="1">
              <a:off x="10451376" y="2425700"/>
              <a:ext cx="1615740" cy="0"/>
            </a:xfrm>
            <a:prstGeom prst="line">
              <a:avLst/>
            </a:prstGeom>
            <a:solidFill>
              <a:schemeClr val="bg1"/>
            </a:solidFill>
            <a:ln w="85725">
              <a:gradFill>
                <a:gsLst>
                  <a:gs pos="0">
                    <a:schemeClr val="bg1"/>
                  </a:gs>
                  <a:gs pos="100000">
                    <a:srgbClr val="D81F1B"/>
                  </a:gs>
                </a:gsLst>
                <a:lin ang="0" scaled="0"/>
              </a:gradFill>
            </a:ln>
            <a:effectLst>
              <a:outerShdw blurRad="444500" sx="102000" sy="102000" algn="ctr" rotWithShape="0">
                <a:prstClr val="black">
                  <a:alpha val="11000"/>
                </a:prstClr>
              </a:outerShdw>
            </a:effectLst>
          </p:spPr>
          <p:style>
            <a:lnRef idx="2">
              <a:schemeClr val="accent1">
                <a:shade val="50000"/>
              </a:schemeClr>
            </a:lnRef>
            <a:fillRef idx="1">
              <a:schemeClr val="accent1"/>
            </a:fillRef>
            <a:effectRef idx="0">
              <a:schemeClr val="accent1"/>
            </a:effectRef>
            <a:fontRef idx="minor">
              <a:schemeClr val="lt1"/>
            </a:fontRef>
          </p:style>
        </p:cxnSp>
      </p:grpSp>
      <p:sp>
        <p:nvSpPr>
          <p:cNvPr id="16" name="日期占位符 15"/>
          <p:cNvSpPr>
            <a:spLocks noGrp="1"/>
          </p:cNvSpPr>
          <p:nvPr>
            <p:ph type="dt" sz="half" idx="10"/>
            <p:custDataLst>
              <p:tags r:id="rId7"/>
            </p:custDataLst>
          </p:nvPr>
        </p:nvSpPr>
        <p:spPr/>
        <p:txBody>
          <a:bodyPr/>
          <a:lstStyle/>
          <a:p>
            <a:fld id="{760FBDFE-C587-4B4C-A407-44438C67B59E}" type="datetimeFigureOut">
              <a:rPr lang="zh-CN" altLang="en-US" smtClean="0"/>
              <a:t/>
            </a:fld>
            <a:endParaRPr lang="zh-CN" altLang="en-US"/>
          </a:p>
        </p:txBody>
      </p:sp>
      <p:sp>
        <p:nvSpPr>
          <p:cNvPr id="17" name="页脚占位符 16"/>
          <p:cNvSpPr>
            <a:spLocks noGrp="1"/>
          </p:cNvSpPr>
          <p:nvPr>
            <p:ph type="ftr" sz="quarter" idx="11"/>
            <p:custDataLst>
              <p:tags r:id="rId8"/>
            </p:custDataLst>
          </p:nvPr>
        </p:nvSpPr>
        <p:spPr/>
        <p:txBody>
          <a:bodyPr/>
          <a:lstStyle/>
          <a:p>
            <a:endParaRPr lang="zh-CN" altLang="en-US"/>
          </a:p>
        </p:txBody>
      </p:sp>
      <p:sp>
        <p:nvSpPr>
          <p:cNvPr id="18" name="灯片编号占位符 17"/>
          <p:cNvSpPr>
            <a:spLocks noGrp="1"/>
          </p:cNvSpPr>
          <p:nvPr>
            <p:ph type="sldNum" sz="quarter" idx="12"/>
            <p:custDataLst>
              <p:tags r:id="rId9"/>
            </p:custDataLst>
          </p:nvPr>
        </p:nvSpPr>
        <p:spPr/>
        <p:txBody>
          <a:bodyPr/>
          <a:lstStyle/>
          <a:p>
            <a:fld id="{49AE70B2-8BF9-45C0-BB95-33D1B9D3A854}" type="slidenum">
              <a:rPr lang="zh-CN" altLang="en-US" smtClean="0"/>
              <a:t/>
            </a:fld>
            <a:endParaRPr lang="zh-CN" altLang="en-US"/>
          </a:p>
        </p:txBody>
      </p:sp>
      <p:sp>
        <p:nvSpPr>
          <p:cNvPr id="2" name="标题 1"/>
          <p:cNvSpPr>
            <a:spLocks noGrp="1"/>
          </p:cNvSpPr>
          <p:nvPr>
            <p:ph type="ctrTitle" hasCustomPrompt="1"/>
            <p:custDataLst>
              <p:tags r:id="rId10"/>
            </p:custDataLst>
          </p:nvPr>
        </p:nvSpPr>
        <p:spPr>
          <a:xfrm>
            <a:off x="1166400" y="3430800"/>
            <a:ext cx="10000800" cy="914400"/>
          </a:xfrm>
        </p:spPr>
        <p:txBody>
          <a:bodyPr lIns="90000" tIns="46800" rIns="90000" bIns="0" anchor="b" anchorCtr="0">
            <a:normAutofit/>
          </a:bodyPr>
          <a:lstStyle>
            <a:lvl1pPr algn="ctr">
              <a:defRPr sz="5600" spc="600" baseline="0">
                <a:solidFill>
                  <a:schemeClr val="accent1"/>
                </a:solidFill>
                <a:ea typeface="汉仪旗黑-85S" panose="00020600040101010101" pitchFamily="18" charset="-122"/>
              </a:defRPr>
            </a:lvl1pPr>
          </a:lstStyle>
          <a:p>
            <a:r>
              <a:rPr lang="zh-CN" altLang="en-US"/>
              <a:t>单击此处编辑标题</a:t>
            </a:r>
            <a:endParaRPr lang="zh-CN" altLang="en-US"/>
          </a:p>
        </p:txBody>
      </p:sp>
      <p:sp>
        <p:nvSpPr>
          <p:cNvPr id="3" name="副标题 2"/>
          <p:cNvSpPr>
            <a:spLocks noGrp="1"/>
          </p:cNvSpPr>
          <p:nvPr>
            <p:ph type="subTitle" idx="1" hasCustomPrompt="1"/>
            <p:custDataLst>
              <p:tags r:id="rId11"/>
            </p:custDataLst>
          </p:nvPr>
        </p:nvSpPr>
        <p:spPr>
          <a:xfrm>
            <a:off x="3510000" y="4406400"/>
            <a:ext cx="5313600" cy="324000"/>
          </a:xfrm>
        </p:spPr>
        <p:txBody>
          <a:bodyPr lIns="90000" tIns="0" rIns="90000" bIns="46800">
            <a:normAutofit/>
          </a:bodyPr>
          <a:lstStyle>
            <a:lvl1pPr marL="0" indent="0" algn="ctr" eaLnBrk="1" fontAlgn="auto" latinLnBrk="0" hangingPunct="1">
              <a:lnSpc>
                <a:spcPct val="100000"/>
              </a:lnSpc>
              <a:buNone/>
              <a:defRPr sz="1800" u="none" strike="noStrike" kern="1200" cap="none" spc="200" normalizeH="0" baseline="0">
                <a:solidFill>
                  <a:schemeClr val="tx1">
                    <a:lumMod val="65000"/>
                    <a:lumOff val="35000"/>
                  </a:schemeClr>
                </a:solidFill>
                <a:uFillTx/>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单击此处编辑副标题</a:t>
            </a:r>
            <a:endParaRPr lang="zh-CN" altLang="en-US"/>
          </a:p>
        </p:txBody>
      </p:sp>
      <p:sp>
        <p:nvSpPr>
          <p:cNvPr id="5" name="文本占位符 4"/>
          <p:cNvSpPr>
            <a:spLocks noGrp="1"/>
          </p:cNvSpPr>
          <p:nvPr>
            <p:ph type="body" sz="quarter" idx="13" hasCustomPrompt="1"/>
            <p:custDataLst>
              <p:tags r:id="rId12"/>
            </p:custDataLst>
          </p:nvPr>
        </p:nvSpPr>
        <p:spPr>
          <a:xfrm>
            <a:off x="4244400" y="4903200"/>
            <a:ext cx="1357200" cy="396000"/>
          </a:xfrm>
          <a:solidFill>
            <a:schemeClr val="tx1">
              <a:lumMod val="85000"/>
              <a:lumOff val="15000"/>
            </a:schemeClr>
          </a:solidFill>
          <a:ln>
            <a:noFill/>
          </a:ln>
        </p:spPr>
        <p:txBody>
          <a:bodyPr lIns="90000" tIns="0" rIns="90000" bIns="46800" anchor="t" anchorCtr="0">
            <a:normAutofit/>
          </a:bodyPr>
          <a:lstStyle>
            <a:lvl1pPr marL="0" indent="0" algn="ctr">
              <a:buNone/>
              <a:defRPr sz="1600" baseline="0">
                <a:solidFill>
                  <a:schemeClr val="bg1"/>
                </a:solidFill>
              </a:defRPr>
            </a:lvl1pPr>
          </a:lstStyle>
          <a:p>
            <a:pPr lvl="0"/>
            <a:r>
              <a:rPr lang="zh-CN" altLang="en-US"/>
              <a:t>编辑文本</a:t>
            </a:r>
            <a:endParaRPr lang="zh-CN" altLang="en-US"/>
          </a:p>
        </p:txBody>
      </p:sp>
      <p:sp>
        <p:nvSpPr>
          <p:cNvPr id="23" name="文本占位符 22"/>
          <p:cNvSpPr>
            <a:spLocks noGrp="1"/>
          </p:cNvSpPr>
          <p:nvPr>
            <p:ph type="body" sz="quarter" idx="14" hasCustomPrompt="1"/>
            <p:custDataLst>
              <p:tags r:id="rId13"/>
            </p:custDataLst>
          </p:nvPr>
        </p:nvSpPr>
        <p:spPr>
          <a:xfrm>
            <a:off x="6692400" y="4903200"/>
            <a:ext cx="1357200" cy="396000"/>
          </a:xfrm>
          <a:solidFill>
            <a:schemeClr val="tx1">
              <a:lumMod val="85000"/>
              <a:lumOff val="15000"/>
            </a:schemeClr>
          </a:solidFill>
          <a:ln>
            <a:noFill/>
          </a:ln>
        </p:spPr>
        <p:txBody>
          <a:bodyPr lIns="90000" tIns="0" rIns="90000" bIns="46800" anchor="t" anchorCtr="0">
            <a:normAutofit/>
          </a:bodyPr>
          <a:lstStyle>
            <a:lvl1pPr marL="0" indent="0" algn="ctr">
              <a:buNone/>
              <a:defRPr sz="1600" baseline="0">
                <a:solidFill>
                  <a:schemeClr val="bg1"/>
                </a:solidFill>
              </a:defRPr>
            </a:lvl1pPr>
          </a:lstStyle>
          <a:p>
            <a:pPr lvl="0"/>
            <a:r>
              <a:rPr lang="zh-CN" altLang="en-US"/>
              <a:t>编辑文本</a:t>
            </a:r>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bg>
      <p:bgPr>
        <a:solidFill>
          <a:schemeClr val="bg2"/>
        </a:solidFill>
        <a:effectLst/>
      </p:bgPr>
    </p:bg>
    <p:spTree>
      <p:nvGrpSpPr>
        <p:cNvPr id="1" name=""/>
        <p:cNvGrpSpPr/>
        <p:nvPr/>
      </p:nvGrpSpPr>
      <p:grpSpPr>
        <a:xfrm>
          <a:off x="0" y="0"/>
          <a:ext cx="0" cy="0"/>
        </a:xfrm>
      </p:grpSpPr>
      <p:sp>
        <p:nvSpPr>
          <p:cNvPr id="2" name="标题 1"/>
          <p:cNvSpPr>
            <a:spLocks noGrp="1"/>
          </p:cNvSpPr>
          <p:nvPr>
            <p:ph type="title"/>
            <p:custDataLst>
              <p:tags r:id="rId1"/>
            </p:custDataLst>
          </p:nvPr>
        </p:nvSpPr>
        <p:spPr>
          <a:xfrm>
            <a:off x="669882" y="443234"/>
            <a:ext cx="10852237" cy="441964"/>
          </a:xfrm>
        </p:spPr>
        <p:txBody>
          <a:bodyPr vert="horz" lIns="101600" tIns="38100" rIns="76200" bIns="38100" rtlCol="0" anchor="t" anchorCtr="0">
            <a:noAutofit/>
          </a:bodyPr>
          <a:lstStyle>
            <a:lvl1pPr marL="0" marR="0" algn="l" defTabSz="914400" rtl="0" eaLnBrk="1" fontAlgn="auto" latinLnBrk="0" hangingPunct="1">
              <a:lnSpc>
                <a:spcPct val="100000"/>
              </a:lnSpc>
              <a:buNone/>
              <a:defRPr kumimoji="0" lang="zh-CN" altLang="en-US" sz="2400" b="1" i="0" u="none" strike="noStrike" kern="1200" cap="none" spc="200" normalizeH="0" baseline="0" noProof="1">
                <a:solidFill>
                  <a:schemeClr val="tx1"/>
                </a:solidFill>
                <a:uFillTx/>
                <a:latin typeface="微软雅黑" panose="020b0503020204020204" charset="-122"/>
                <a:ea typeface="微软雅黑"/>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idx="1"/>
            <p:custDataLst>
              <p:tags r:id="rId2"/>
            </p:custDataLst>
          </p:nvPr>
        </p:nvSpPr>
        <p:spPr>
          <a:xfrm>
            <a:off x="669882" y="952508"/>
            <a:ext cx="10852237" cy="5388907"/>
          </a:xfrm>
        </p:spPr>
        <p:txBody>
          <a:bodyPr vert="horz" lIns="101600" tIns="0" rIns="82550" bIns="0" rtlCol="0">
            <a:no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微软雅黑" panose="020b0503020204020204" charset="-122"/>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solidFill>
                <a:uFillTx/>
                <a:latin typeface="微软雅黑" panose="020b0503020204020204" charset="-122"/>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微软雅黑" panose="020b0503020204020204" charset="-122"/>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微软雅黑" panose="020b0503020204020204" charset="-122"/>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微软雅黑" panose="020b0503020204020204" charset="-122"/>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日期占位符 3"/>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4"/>
            </p:custDataLst>
          </p:nvPr>
        </p:nvSpPr>
        <p:spPr/>
        <p:txBody>
          <a:bodyPr/>
          <a:lstStyle/>
          <a:p>
            <a:endParaRPr lang="zh-CN" altLang="en-US"/>
          </a:p>
        </p:txBody>
      </p:sp>
      <p:sp>
        <p:nvSpPr>
          <p:cNvPr id="6" name="灯片编号占位符 5"/>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节标题">
    <p:bg>
      <p:bgPr>
        <a:solidFill>
          <a:schemeClr val="bg2"/>
        </a:solidFill>
        <a:effectLst/>
      </p:bgPr>
    </p:bg>
    <p:spTree>
      <p:nvGrpSpPr>
        <p:cNvPr id="1" name=""/>
        <p:cNvGrpSpPr/>
        <p:nvPr/>
      </p:nvGrpSpPr>
      <p:grpSpPr>
        <a:xfrm>
          <a:off x="0" y="0"/>
          <a:ext cx="0" cy="0"/>
        </a:xfrm>
      </p:grpSpPr>
      <p:sp>
        <p:nvSpPr>
          <p:cNvPr id="4" name="日期占位符 3"/>
          <p:cNvSpPr>
            <a:spLocks noGrp="1"/>
          </p:cNvSpPr>
          <p:nvPr>
            <p:ph type="dt" sz="half" idx="10"/>
            <p:custDataLst>
              <p:tags r:id="rId1"/>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2"/>
            </p:custDataLst>
          </p:nvPr>
        </p:nvSpPr>
        <p:spPr/>
        <p:txBody>
          <a:bodyPr/>
          <a:lstStyle/>
          <a:p>
            <a:endParaRPr lang="zh-CN" altLang="en-US"/>
          </a:p>
        </p:txBody>
      </p:sp>
      <p:sp>
        <p:nvSpPr>
          <p:cNvPr id="6" name="灯片编号占位符 5"/>
          <p:cNvSpPr>
            <a:spLocks noGrp="1"/>
          </p:cNvSpPr>
          <p:nvPr>
            <p:ph type="sldNum" sz="quarter" idx="12"/>
            <p:custDataLst>
              <p:tags r:id="rId3"/>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4"/>
            </p:custDataLst>
          </p:nvPr>
        </p:nvSpPr>
        <p:spPr>
          <a:xfrm>
            <a:off x="1455738" y="5070475"/>
            <a:ext cx="3903662" cy="603250"/>
          </a:xfrm>
        </p:spPr>
        <p:txBody>
          <a:bodyPr>
            <a:normAutofit/>
          </a:bodyPr>
          <a:lstStyle>
            <a:lvl1pPr marL="0" indent="0">
              <a:buNone/>
              <a:defRPr sz="1400" baseline="0"/>
            </a:lvl1pPr>
          </a:lstStyle>
          <a:p>
            <a:pPr lvl="0"/>
            <a:r>
              <a:rPr lang="zh-CN" altLang="en-US"/>
              <a:t>单击此处编辑母版文本样式</a:t>
            </a:r>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bg>
      <p:bgPr>
        <a:solidFill>
          <a:schemeClr val="bg2"/>
        </a:solidFill>
        <a:effectLst/>
      </p:bgPr>
    </p:bg>
    <p:spTree>
      <p:nvGrpSpPr>
        <p:cNvPr id="1" name=""/>
        <p:cNvGrpSpPr/>
        <p:nvPr/>
      </p:nvGrpSpPr>
      <p:grpSpPr>
        <a:xfrm>
          <a:off x="0" y="0"/>
          <a:ext cx="0" cy="0"/>
        </a:xfrm>
      </p:grpSpPr>
      <p:sp>
        <p:nvSpPr>
          <p:cNvPr id="2" name="标题 1"/>
          <p:cNvSpPr>
            <a:spLocks noGrp="1"/>
          </p:cNvSpPr>
          <p:nvPr>
            <p:ph type="title"/>
            <p:custDataLst>
              <p:tags r:id="rId1"/>
            </p:custDataLst>
          </p:nvPr>
        </p:nvSpPr>
        <p:spPr>
          <a:xfrm>
            <a:off x="669882" y="443234"/>
            <a:ext cx="10852237" cy="441964"/>
          </a:xfrm>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solidFill>
                  <a:schemeClr val="tx1"/>
                </a:solidFill>
                <a:uFillTx/>
                <a:latin typeface="微软雅黑" panose="020b0503020204020204" charset="-122"/>
                <a:ea typeface="微软雅黑"/>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sz="half" idx="1"/>
            <p:custDataLst>
              <p:tags r:id="rId2"/>
            </p:custDataLst>
          </p:nvPr>
        </p:nvSpPr>
        <p:spPr>
          <a:xfrm>
            <a:off x="669930" y="952508"/>
            <a:ext cx="5283242" cy="5388907"/>
          </a:xfrm>
        </p:spPr>
        <p:txBody>
          <a:bodyPr vert="horz" lIns="101600" tIns="0" rIns="82550" bIns="0" rtlCol="0">
            <a:no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微软雅黑" panose="020b0503020204020204" charset="-122"/>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solidFill>
                <a:uFillTx/>
                <a:latin typeface="微软雅黑" panose="020b0503020204020204" charset="-122"/>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微软雅黑" panose="020b0503020204020204" charset="-122"/>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微软雅黑" panose="020b0503020204020204" charset="-122"/>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微软雅黑" panose="020b0503020204020204" charset="-122"/>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内容占位符 3"/>
          <p:cNvSpPr>
            <a:spLocks noGrp="1"/>
          </p:cNvSpPr>
          <p:nvPr>
            <p:ph sz="half" idx="2"/>
            <p:custDataLst>
              <p:tags r:id="rId3"/>
            </p:custDataLst>
          </p:nvPr>
        </p:nvSpPr>
        <p:spPr>
          <a:xfrm>
            <a:off x="6238877" y="952508"/>
            <a:ext cx="5283242" cy="5388907"/>
          </a:xfrm>
        </p:spPr>
        <p:txBody>
          <a:bodyPr>
            <a:noAutofit/>
          </a:bodyPr>
          <a:lstStyle>
            <a:lvl1pPr>
              <a:defRPr sz="1600">
                <a:latin typeface="微软雅黑" panose="020b0503020204020204" charset="-122"/>
                <a:ea typeface="微软雅黑"/>
              </a:defRPr>
            </a:lvl1pPr>
            <a:lvl2pPr>
              <a:defRPr sz="1600">
                <a:latin typeface="微软雅黑" panose="020b0503020204020204" charset="-122"/>
                <a:ea typeface="微软雅黑"/>
              </a:defRPr>
            </a:lvl2pPr>
            <a:lvl3pPr>
              <a:defRPr sz="1600">
                <a:latin typeface="微软雅黑" panose="020b0503020204020204" charset="-122"/>
                <a:ea typeface="微软雅黑"/>
              </a:defRPr>
            </a:lvl3pPr>
            <a:lvl4pPr>
              <a:defRPr sz="1600">
                <a:latin typeface="微软雅黑" panose="020b0503020204020204" charset="-122"/>
                <a:ea typeface="微软雅黑"/>
              </a:defRPr>
            </a:lvl4pPr>
            <a:lvl5pPr>
              <a:defRPr sz="1600">
                <a:latin typeface="微软雅黑" panose="020b0503020204020204" charset="-122"/>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日期占位符 4"/>
          <p:cNvSpPr>
            <a:spLocks noGrp="1"/>
          </p:cNvSpPr>
          <p:nvPr>
            <p:ph type="dt" sz="half" idx="10"/>
            <p:custDataLst>
              <p:tags r:id="rId4"/>
            </p:custDataLst>
          </p:nvPr>
        </p:nvSpPr>
        <p:spPr/>
        <p:txBody>
          <a:bodyPr/>
          <a:lstStyle/>
          <a:p>
            <a:fld id="{760FBDFE-C587-4B4C-A407-44438C67B59E}" type="datetimeFigureOut">
              <a:rPr lang="zh-CN" altLang="en-US" smtClean="0"/>
              <a:t/>
            </a:fld>
            <a:endParaRPr lang="zh-CN" altLang="en-US"/>
          </a:p>
        </p:txBody>
      </p:sp>
      <p:sp>
        <p:nvSpPr>
          <p:cNvPr id="6" name="页脚占位符 5"/>
          <p:cNvSpPr>
            <a:spLocks noGrp="1"/>
          </p:cNvSpPr>
          <p:nvPr>
            <p:ph type="ftr" sz="quarter" idx="11"/>
            <p:custDataLst>
              <p:tags r:id="rId5"/>
            </p:custDataLst>
          </p:nvPr>
        </p:nvSpPr>
        <p:spPr/>
        <p:txBody>
          <a:bodyPr/>
          <a:lstStyle/>
          <a:p>
            <a:endParaRPr lang="zh-CN" altLang="en-US"/>
          </a:p>
        </p:txBody>
      </p:sp>
      <p:sp>
        <p:nvSpPr>
          <p:cNvPr id="7" name="灯片编号占位符 6"/>
          <p:cNvSpPr>
            <a:spLocks noGrp="1"/>
          </p:cNvSpPr>
          <p:nvPr>
            <p:ph type="sldNum" sz="quarter" idx="12"/>
            <p:custDataLst>
              <p:tags r:id="rId6"/>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bg>
      <p:bgPr>
        <a:solidFill>
          <a:schemeClr val="bg2"/>
        </a:solidFill>
        <a:effectLst/>
      </p:bgPr>
    </p:bg>
    <p:spTree>
      <p:nvGrpSpPr>
        <p:cNvPr id="1" name=""/>
        <p:cNvGrpSpPr/>
        <p:nvPr/>
      </p:nvGrpSpPr>
      <p:grpSpPr>
        <a:xfrm>
          <a:off x="0" y="0"/>
          <a:ext cx="0" cy="0"/>
        </a:xfrm>
      </p:grpSpPr>
      <p:sp>
        <p:nvSpPr>
          <p:cNvPr id="2" name="标题 1"/>
          <p:cNvSpPr>
            <a:spLocks noGrp="1"/>
          </p:cNvSpPr>
          <p:nvPr>
            <p:ph type="title"/>
            <p:custDataLst>
              <p:tags r:id="rId1"/>
            </p:custDataLst>
          </p:nvPr>
        </p:nvSpPr>
        <p:spPr>
          <a:xfrm>
            <a:off x="669882" y="443234"/>
            <a:ext cx="10852237" cy="441964"/>
          </a:xfrm>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solidFill>
                  <a:schemeClr val="tx1"/>
                </a:solidFill>
                <a:uFillTx/>
                <a:latin typeface="微软雅黑" panose="020b0503020204020204" charset="-122"/>
                <a:ea typeface="微软雅黑"/>
                <a:cs typeface="+mj-cs"/>
                <a:sym typeface="+mn-ea"/>
              </a:defRPr>
            </a:lvl1pPr>
          </a:lstStyle>
          <a:p>
            <a:pPr lvl="0"/>
            <a:r>
              <a:rPr>
                <a:sym typeface="+mn-ea"/>
              </a:rPr>
              <a:t>单击此处编辑母版标题样式</a:t>
            </a:r>
            <a:endParaRPr>
              <a:sym typeface="+mn-ea"/>
            </a:endParaRPr>
          </a:p>
        </p:txBody>
      </p:sp>
      <p:sp>
        <p:nvSpPr>
          <p:cNvPr id="3" name="文本占位符 2"/>
          <p:cNvSpPr>
            <a:spLocks noGrp="1"/>
          </p:cNvSpPr>
          <p:nvPr>
            <p:ph type="body" idx="1" hasCustomPrompt="1"/>
            <p:custDataLst>
              <p:tags r:id="rId2"/>
            </p:custDataLst>
          </p:nvPr>
        </p:nvSpPr>
        <p:spPr>
          <a:xfrm>
            <a:off x="669930" y="952508"/>
            <a:ext cx="5283242" cy="381003"/>
          </a:xfrm>
        </p:spPr>
        <p:txBody>
          <a:bodyPr lIns="101600" tIns="38100" rIns="76200" bIns="38100" anchor="t" anchorCtr="0">
            <a:noAutofit/>
          </a:bodyPr>
          <a:lstStyle>
            <a:lvl1pPr marL="0" indent="0" eaLnBrk="1" fontAlgn="auto" latinLnBrk="0" hangingPunct="1">
              <a:lnSpc>
                <a:spcPct val="100000"/>
              </a:lnSpc>
              <a:spcAft>
                <a:spcPct val="0"/>
              </a:spcAft>
              <a:buNone/>
              <a:defRPr sz="2000" b="0" u="none" strike="noStrike" kern="1200" cap="none" spc="200" normalizeH="0" baseline="0">
                <a:solidFill>
                  <a:schemeClr val="tx1"/>
                </a:solidFill>
                <a:uFillTx/>
                <a:latin typeface="微软雅黑" panose="020b0503020204020204" charset="-122"/>
                <a:ea typeface="微软雅黑"/>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单击此处编辑文本</a:t>
            </a:r>
            <a:endParaRPr lang="zh-CN" altLang="en-US"/>
          </a:p>
        </p:txBody>
      </p:sp>
      <p:sp>
        <p:nvSpPr>
          <p:cNvPr id="4" name="内容占位符 3"/>
          <p:cNvSpPr>
            <a:spLocks noGrp="1"/>
          </p:cNvSpPr>
          <p:nvPr>
            <p:ph sz="half" idx="2"/>
            <p:custDataLst>
              <p:tags r:id="rId3"/>
            </p:custDataLst>
          </p:nvPr>
        </p:nvSpPr>
        <p:spPr>
          <a:xfrm>
            <a:off x="669925" y="1406525"/>
            <a:ext cx="5283200" cy="4934752"/>
          </a:xfrm>
        </p:spPr>
        <p:txBody>
          <a:bodyPr vert="horz" lIns="101600" tIns="0" rIns="82550" bIns="0" rtlCol="0">
            <a:no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微软雅黑" panose="020b0503020204020204" charset="-122"/>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solidFill>
                <a:uFillTx/>
                <a:latin typeface="微软雅黑" panose="020b0503020204020204" charset="-122"/>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微软雅黑" panose="020b0503020204020204" charset="-122"/>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微软雅黑" panose="020b0503020204020204" charset="-122"/>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微软雅黑" panose="020b0503020204020204" charset="-122"/>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5" name="文本占位符 4"/>
          <p:cNvSpPr>
            <a:spLocks noGrp="1"/>
          </p:cNvSpPr>
          <p:nvPr>
            <p:ph type="body" sz="quarter" idx="3" hasCustomPrompt="1"/>
            <p:custDataLst>
              <p:tags r:id="rId4"/>
            </p:custDataLst>
          </p:nvPr>
        </p:nvSpPr>
        <p:spPr>
          <a:xfrm>
            <a:off x="6235750" y="952508"/>
            <a:ext cx="5283242" cy="381003"/>
          </a:xfrm>
        </p:spPr>
        <p:txBody>
          <a:bodyPr vert="horz" lIns="101600" tIns="38100" rIns="76200" bIns="38100" rtlCol="0" anchor="t" anchorCtr="0">
            <a:noAutofit/>
          </a:bodyPr>
          <a:lstStyle>
            <a:lvl1pPr marL="0" marR="0" lvl="0" indent="0" algn="l" defTabSz="914400" rtl="0" eaLnBrk="1" fontAlgn="auto" latinLnBrk="0" hangingPunct="1">
              <a:lnSpc>
                <a:spcPct val="100000"/>
              </a:lnSpc>
              <a:spcBef>
                <a:spcPct val="0"/>
              </a:spcBef>
              <a:spcAft>
                <a:spcPct val="0"/>
              </a:spcAft>
              <a:buFont typeface="Arial" pitchFamily="34" charset="0"/>
              <a:buNone/>
              <a:defRPr kumimoji="0" lang="zh-CN" altLang="en-US" sz="2000" b="0" i="0" u="none" strike="noStrike" kern="1200" cap="none" spc="200" normalizeH="0" baseline="0" noProof="1">
                <a:solidFill>
                  <a:schemeClr val="tx1"/>
                </a:solidFill>
                <a:uFillTx/>
                <a:latin typeface="微软雅黑" panose="020b0503020204020204" charset="-122"/>
                <a:ea typeface="微软雅黑"/>
                <a:cs typeface="+mn-cs"/>
                <a:sym typeface="+mn-ea"/>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a:sym typeface="+mn-ea"/>
              </a:rPr>
              <a:t>单击此处编辑文本</a:t>
            </a:r>
            <a:endParaRPr>
              <a:sym typeface="+mn-ea"/>
            </a:endParaRPr>
          </a:p>
        </p:txBody>
      </p:sp>
      <p:sp>
        <p:nvSpPr>
          <p:cNvPr id="6" name="内容占位符 5"/>
          <p:cNvSpPr>
            <a:spLocks noGrp="1"/>
          </p:cNvSpPr>
          <p:nvPr>
            <p:ph sz="quarter" idx="4"/>
            <p:custDataLst>
              <p:tags r:id="rId5"/>
            </p:custDataLst>
          </p:nvPr>
        </p:nvSpPr>
        <p:spPr>
          <a:xfrm>
            <a:off x="6235750" y="1406525"/>
            <a:ext cx="5283242" cy="4934752"/>
          </a:xfrm>
        </p:spPr>
        <p:txBody>
          <a:bodyPr vert="horz" lIns="101600" tIns="0" rIns="82550" bIns="0" rtlCol="0">
            <a:no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微软雅黑" panose="020b0503020204020204" charset="-122"/>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solidFill>
                <a:uFillTx/>
                <a:latin typeface="微软雅黑" panose="020b0503020204020204" charset="-122"/>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微软雅黑" panose="020b0503020204020204" charset="-122"/>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微软雅黑" panose="020b0503020204020204" charset="-122"/>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微软雅黑" panose="020b0503020204020204" charset="-122"/>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7" name="日期占位符 6"/>
          <p:cNvSpPr>
            <a:spLocks noGrp="1"/>
          </p:cNvSpPr>
          <p:nvPr>
            <p:ph type="dt" sz="half" idx="10"/>
            <p:custDataLst>
              <p:tags r:id="rId6"/>
            </p:custDataLst>
          </p:nvPr>
        </p:nvSpPr>
        <p:spPr/>
        <p:txBody>
          <a:bodyPr/>
          <a:lstStyle/>
          <a:p>
            <a:fld id="{760FBDFE-C587-4B4C-A407-44438C67B59E}" type="datetimeFigureOut">
              <a:rPr lang="zh-CN" altLang="en-US" smtClean="0"/>
              <a:t/>
            </a:fld>
            <a:endParaRPr lang="zh-CN" altLang="en-US"/>
          </a:p>
        </p:txBody>
      </p:sp>
      <p:sp>
        <p:nvSpPr>
          <p:cNvPr id="8" name="页脚占位符 7"/>
          <p:cNvSpPr>
            <a:spLocks noGrp="1"/>
          </p:cNvSpPr>
          <p:nvPr>
            <p:ph type="ftr" sz="quarter" idx="11"/>
            <p:custDataLst>
              <p:tags r:id="rId7"/>
            </p:custDataLst>
          </p:nvPr>
        </p:nvSpPr>
        <p:spPr/>
        <p:txBody>
          <a:bodyPr/>
          <a:lstStyle/>
          <a:p>
            <a:endParaRPr lang="zh-CN" altLang="en-US"/>
          </a:p>
        </p:txBody>
      </p:sp>
      <p:sp>
        <p:nvSpPr>
          <p:cNvPr id="9" name="灯片编号占位符 8"/>
          <p:cNvSpPr>
            <a:spLocks noGrp="1"/>
          </p:cNvSpPr>
          <p:nvPr>
            <p:ph type="sldNum" sz="quarter" idx="12"/>
            <p:custDataLst>
              <p:tags r:id="rId8"/>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bg>
      <p:bgPr>
        <a:solidFill>
          <a:schemeClr val="bg2"/>
        </a:solidFill>
        <a:effectLst/>
      </p:bgPr>
    </p:bg>
    <p:spTree>
      <p:nvGrpSpPr>
        <p:cNvPr id="1" name=""/>
        <p:cNvGrpSpPr/>
        <p:nvPr/>
      </p:nvGrpSpPr>
      <p:grpSpPr>
        <a:xfrm>
          <a:off x="0" y="0"/>
          <a:ext cx="0" cy="0"/>
        </a:xfrm>
      </p:grpSpPr>
      <p:sp>
        <p:nvSpPr>
          <p:cNvPr id="2" name="标题 1"/>
          <p:cNvSpPr>
            <a:spLocks noGrp="1"/>
          </p:cNvSpPr>
          <p:nvPr>
            <p:ph type="title"/>
            <p:custDataLst>
              <p:tags r:id="rId1"/>
            </p:custDataLst>
          </p:nvPr>
        </p:nvSpPr>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solidFill>
                  <a:schemeClr val="tx1"/>
                </a:solidFill>
                <a:uFillTx/>
                <a:latin typeface="微软雅黑" panose="020b0503020204020204" charset="-122"/>
                <a:ea typeface="微软雅黑"/>
                <a:cs typeface="+mj-cs"/>
                <a:sym typeface="+mn-ea"/>
              </a:defRPr>
            </a:lvl1pPr>
          </a:lstStyle>
          <a:p>
            <a:pPr lvl="0"/>
            <a:r>
              <a:rPr>
                <a:sym typeface="+mn-ea"/>
              </a:rPr>
              <a:t>单击此处编辑母版标题样式</a:t>
            </a:r>
            <a:endParaRPr>
              <a:sym typeface="+mn-ea"/>
            </a:endParaRPr>
          </a:p>
        </p:txBody>
      </p:sp>
      <p:sp>
        <p:nvSpPr>
          <p:cNvPr id="3" name="日期占位符 2"/>
          <p:cNvSpPr>
            <a:spLocks noGrp="1"/>
          </p:cNvSpPr>
          <p:nvPr>
            <p:ph type="dt" sz="half" idx="10"/>
            <p:custDataLst>
              <p:tags r:id="rId2"/>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3"/>
            </p:custDataLst>
          </p:nvPr>
        </p:nvSpPr>
        <p:spPr/>
        <p:txBody>
          <a:bodyPr/>
          <a:lstStyle/>
          <a:p>
            <a:endParaRPr lang="zh-CN" altLang="en-US"/>
          </a:p>
        </p:txBody>
      </p:sp>
      <p:sp>
        <p:nvSpPr>
          <p:cNvPr id="5" name="灯片编号占位符 4"/>
          <p:cNvSpPr>
            <a:spLocks noGrp="1"/>
          </p:cNvSpPr>
          <p:nvPr>
            <p:ph type="sldNum" sz="quarter" idx="12"/>
            <p:custDataLst>
              <p:tags r:id="rId4"/>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bg>
      <p:bgPr>
        <a:solidFill>
          <a:schemeClr val="bg2"/>
        </a:solidFill>
        <a:effectLst/>
      </p:bgPr>
    </p:bg>
    <p:spTree>
      <p:nvGrpSpPr>
        <p:cNvPr id="1" name=""/>
        <p:cNvGrpSpPr/>
        <p:nvPr/>
      </p:nvGrpSpPr>
      <p:grpSpPr>
        <a:xfrm>
          <a:off x="0" y="0"/>
          <a:ext cx="0" cy="0"/>
        </a:xfrm>
      </p:grpSpPr>
      <p:sp>
        <p:nvSpPr>
          <p:cNvPr id="2" name="日期占位符 1"/>
          <p:cNvSpPr>
            <a:spLocks noGrp="1"/>
          </p:cNvSpPr>
          <p:nvPr>
            <p:ph type="dt" sz="half" idx="10"/>
            <p:custDataLst>
              <p:tags r:id="rId1"/>
            </p:custDataLst>
          </p:nvPr>
        </p:nvSpPr>
        <p:spPr/>
        <p:txBody>
          <a:bodyPr/>
          <a:lstStyle/>
          <a:p>
            <a:fld id="{760FBDFE-C587-4B4C-A407-44438C67B59E}" type="datetimeFigureOut">
              <a:rPr lang="zh-CN" altLang="en-US" smtClean="0"/>
              <a:t/>
            </a:fld>
            <a:endParaRPr lang="zh-CN" altLang="en-US"/>
          </a:p>
        </p:txBody>
      </p:sp>
      <p:sp>
        <p:nvSpPr>
          <p:cNvPr id="3" name="页脚占位符 2"/>
          <p:cNvSpPr>
            <a:spLocks noGrp="1"/>
          </p:cNvSpPr>
          <p:nvPr>
            <p:ph type="ftr" sz="quarter" idx="11"/>
            <p:custDataLst>
              <p:tags r:id="rId2"/>
            </p:custDataLst>
          </p:nvPr>
        </p:nvSpPr>
        <p:spPr/>
        <p:txBody>
          <a:bodyPr/>
          <a:lstStyle/>
          <a:p>
            <a:endParaRPr lang="zh-CN" altLang="en-US"/>
          </a:p>
        </p:txBody>
      </p:sp>
      <p:sp>
        <p:nvSpPr>
          <p:cNvPr id="4" name="灯片编号占位符 3"/>
          <p:cNvSpPr>
            <a:spLocks noGrp="1"/>
          </p:cNvSpPr>
          <p:nvPr>
            <p:ph type="sldNum" sz="quarter" idx="12"/>
            <p:custDataLst>
              <p:tags r:id="rId3"/>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图片与标题">
    <p:bg>
      <p:bgPr>
        <a:solidFill>
          <a:schemeClr val="bg2"/>
        </a:solidFill>
        <a:effectLst/>
      </p:bgPr>
    </p:bg>
    <p:spTree>
      <p:nvGrpSpPr>
        <p:cNvPr id="1" name=""/>
        <p:cNvGrpSpPr/>
        <p:nvPr/>
      </p:nvGrpSpPr>
      <p:grpSpPr>
        <a:xfrm>
          <a:off x="0" y="0"/>
          <a:ext cx="0" cy="0"/>
        </a:xfrm>
      </p:grpSpPr>
      <p:sp>
        <p:nvSpPr>
          <p:cNvPr id="2" name="标题 1"/>
          <p:cNvSpPr>
            <a:spLocks noGrp="1"/>
          </p:cNvSpPr>
          <p:nvPr>
            <p:ph type="title"/>
            <p:custDataLst>
              <p:tags r:id="rId1"/>
            </p:custDataLst>
          </p:nvPr>
        </p:nvSpPr>
        <p:spPr>
          <a:xfrm>
            <a:off x="669930" y="443234"/>
            <a:ext cx="10852237" cy="441964"/>
          </a:xfrm>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solidFill>
                  <a:schemeClr val="tx1"/>
                </a:solidFill>
                <a:uFillTx/>
                <a:latin typeface="微软雅黑" panose="020b0503020204020204" charset="-122"/>
                <a:ea typeface="微软雅黑"/>
                <a:cs typeface="+mj-cs"/>
                <a:sym typeface="+mn-ea"/>
              </a:defRPr>
            </a:lvl1pPr>
          </a:lstStyle>
          <a:p>
            <a:pPr lvl="0"/>
            <a:r>
              <a:rPr>
                <a:sym typeface="+mn-ea"/>
              </a:rPr>
              <a:t>单击此处编辑母版标题样式</a:t>
            </a:r>
            <a:endParaRPr>
              <a:sym typeface="+mn-ea"/>
            </a:endParaRPr>
          </a:p>
        </p:txBody>
      </p:sp>
      <p:sp>
        <p:nvSpPr>
          <p:cNvPr id="3" name="图片占位符 2"/>
          <p:cNvSpPr>
            <a:spLocks noGrp="1"/>
          </p:cNvSpPr>
          <p:nvPr>
            <p:ph type="pic" idx="1"/>
            <p:custDataLst>
              <p:tags r:id="rId2"/>
            </p:custDataLst>
          </p:nvPr>
        </p:nvSpPr>
        <p:spPr>
          <a:xfrm>
            <a:off x="669930" y="952508"/>
            <a:ext cx="5283242" cy="5388907"/>
          </a:xfrm>
        </p:spPr>
        <p:txBody>
          <a:bodyPr vert="horz" lIns="101600" tIns="0" rIns="82550" bIns="0" rtlCol="0">
            <a:noAutofit/>
          </a:bodyPr>
          <a:lstStyle>
            <a:lvl1pPr marL="0" marR="0" lvl="0" indent="0" algn="l" defTabSz="914400" rtl="0" eaLnBrk="1" fontAlgn="auto" latinLnBrk="0" hangingPunct="1">
              <a:lnSpc>
                <a:spcPct val="130000"/>
              </a:lnSpc>
              <a:spcBef>
                <a:spcPct val="0"/>
              </a:spcBef>
              <a:spcAft>
                <a:spcPts val="1000"/>
              </a:spcAft>
              <a:buFont typeface="Arial" pitchFamily="34" charset="0"/>
              <a:buNone/>
              <a:defRPr kumimoji="0" lang="zh-CN" altLang="en-US" sz="1600" b="0" i="0" u="none" strike="noStrike" kern="1200" cap="none" spc="150" normalizeH="0" baseline="0" noProof="1">
                <a:solidFill>
                  <a:schemeClr val="tx1"/>
                </a:solidFill>
                <a:uFillTx/>
                <a:latin typeface="微软雅黑" panose="020b0503020204020204" charset="-122"/>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solidFill>
                <a:uFillTx/>
                <a:latin typeface="+mn-lt"/>
                <a:ea typeface="+mn-ea"/>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5pPr>
          </a:lstStyle>
          <a:p>
            <a:pPr lvl="0"/>
            <a:endParaRPr>
              <a:sym typeface="+mn-ea"/>
            </a:endParaRPr>
          </a:p>
        </p:txBody>
      </p:sp>
      <p:sp>
        <p:nvSpPr>
          <p:cNvPr id="4" name="文本占位符 3"/>
          <p:cNvSpPr>
            <a:spLocks noGrp="1"/>
          </p:cNvSpPr>
          <p:nvPr>
            <p:ph type="body" sz="half" idx="2"/>
            <p:custDataLst>
              <p:tags r:id="rId3"/>
            </p:custDataLst>
          </p:nvPr>
        </p:nvSpPr>
        <p:spPr>
          <a:xfrm>
            <a:off x="6238925" y="952508"/>
            <a:ext cx="5283242" cy="5388907"/>
          </a:xfrm>
        </p:spPr>
        <p:txBody>
          <a:bodyPr vert="horz" lIns="101600" tIns="0" rIns="82550" bIns="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微软雅黑" panose="020b0503020204020204" charset="-122"/>
                <a:ea typeface="微软雅黑"/>
                <a:cs typeface="+mn-cs"/>
                <a:sym typeface="+mn-ea"/>
              </a:defRPr>
            </a:lvl1pPr>
          </a:lstStyle>
          <a:p>
            <a:pPr lvl="0"/>
            <a:r>
              <a:rPr>
                <a:sym typeface="+mn-ea"/>
              </a:rPr>
              <a:t>单击此处编辑母版文本样式</a:t>
            </a:r>
            <a:endParaRPr>
              <a:sym typeface="+mn-ea"/>
            </a:endParaRPr>
          </a:p>
        </p:txBody>
      </p:sp>
      <p:sp>
        <p:nvSpPr>
          <p:cNvPr id="5" name="日期占位符 4"/>
          <p:cNvSpPr>
            <a:spLocks noGrp="1"/>
          </p:cNvSpPr>
          <p:nvPr>
            <p:ph type="dt" sz="half" idx="10"/>
            <p:custDataLst>
              <p:tags r:id="rId4"/>
            </p:custDataLst>
          </p:nvPr>
        </p:nvSpPr>
        <p:spPr/>
        <p:txBody>
          <a:bodyPr/>
          <a:lstStyle/>
          <a:p>
            <a:fld id="{9EFD9D74-47D9-4702-A33C-335B63B48DBF}" type="datetimeFigureOut">
              <a:rPr lang="zh-CN" altLang="en-US" smtClean="0"/>
              <a:t/>
            </a:fld>
            <a:endParaRPr lang="zh-CN" altLang="en-US"/>
          </a:p>
        </p:txBody>
      </p:sp>
      <p:sp>
        <p:nvSpPr>
          <p:cNvPr id="6" name="页脚占位符 5"/>
          <p:cNvSpPr>
            <a:spLocks noGrp="1"/>
          </p:cNvSpPr>
          <p:nvPr>
            <p:ph type="ftr" sz="quarter" idx="11"/>
            <p:custDataLst>
              <p:tags r:id="rId5"/>
            </p:custDataLst>
          </p:nvPr>
        </p:nvSpPr>
        <p:spPr/>
        <p:txBody>
          <a:bodyPr/>
          <a:lstStyle/>
          <a:p>
            <a:endParaRPr lang="zh-CN" altLang="en-US"/>
          </a:p>
        </p:txBody>
      </p:sp>
      <p:sp>
        <p:nvSpPr>
          <p:cNvPr id="7" name="灯片编号占位符 6"/>
          <p:cNvSpPr>
            <a:spLocks noGrp="1"/>
          </p:cNvSpPr>
          <p:nvPr>
            <p:ph type="sldNum" sz="quarter" idx="12"/>
            <p:custDataLst>
              <p:tags r:id="rId6"/>
            </p:custDataLst>
          </p:nvPr>
        </p:nvSpPr>
        <p:spPr/>
        <p:txBody>
          <a:bodyPr/>
          <a:lstStyle/>
          <a:p>
            <a:fld id="{FABC47A4-756D-490B-A52F-7D9E2C9FC05F}"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排标题与文本">
    <p:bg>
      <p:bgPr>
        <a:solidFill>
          <a:schemeClr val="bg2"/>
        </a:solidFill>
        <a:effectLst/>
      </p:bgPr>
    </p:bg>
    <p:spTree>
      <p:nvGrpSpPr>
        <p:cNvPr id="1" name=""/>
        <p:cNvGrpSpPr/>
        <p:nvPr/>
      </p:nvGrpSpPr>
      <p:grpSpPr>
        <a:xfrm>
          <a:off x="0" y="0"/>
          <a:ext cx="0" cy="0"/>
        </a:xfrm>
      </p:grpSpPr>
      <p:sp>
        <p:nvSpPr>
          <p:cNvPr id="2" name="竖排标题 1"/>
          <p:cNvSpPr>
            <a:spLocks noGrp="1"/>
          </p:cNvSpPr>
          <p:nvPr>
            <p:ph type="title" orient="vert"/>
            <p:custDataLst>
              <p:tags r:id="rId1"/>
            </p:custDataLst>
          </p:nvPr>
        </p:nvSpPr>
        <p:spPr>
          <a:xfrm>
            <a:off x="10571135" y="952508"/>
            <a:ext cx="950984" cy="5388907"/>
          </a:xfrm>
        </p:spPr>
        <p:txBody>
          <a:bodyPr vert="eaVert" lIns="101600" tIns="38100" rIns="76200" bIns="38100" rtlCol="0" anchor="ctr" anchorCtr="0">
            <a:noAutofit/>
          </a:bodyPr>
          <a:lstStyle>
            <a:lvl1pPr marL="0" marR="0" lvl="0" algn="l" defTabSz="914400" rtl="0" eaLnBrk="1" fontAlgn="auto" latinLnBrk="0" hangingPunct="1">
              <a:lnSpc>
                <a:spcPct val="100000"/>
              </a:lnSpc>
              <a:spcAft>
                <a:spcPct val="0"/>
              </a:spcAft>
              <a:buNone/>
              <a:defRPr kumimoji="0" lang="zh-CN" altLang="en-US" sz="2400" b="1" i="0" u="none" strike="noStrike" kern="1200" cap="none" spc="200" normalizeH="0" baseline="0" noProof="1">
                <a:solidFill>
                  <a:schemeClr val="tx1"/>
                </a:solidFill>
                <a:uFillTx/>
                <a:latin typeface="微软雅黑" panose="020b0503020204020204" charset="-122"/>
                <a:ea typeface="微软雅黑"/>
                <a:cs typeface="+mj-cs"/>
                <a:sym typeface="+mn-ea"/>
              </a:defRPr>
            </a:lvl1pPr>
          </a:lstStyle>
          <a:p>
            <a:pPr lvl="0"/>
            <a:r>
              <a:rPr>
                <a:sym typeface="+mn-ea"/>
              </a:rPr>
              <a:t>单击此处编辑母版标题样式</a:t>
            </a:r>
            <a:endParaRPr>
              <a:sym typeface="+mn-ea"/>
            </a:endParaRPr>
          </a:p>
        </p:txBody>
      </p:sp>
      <p:sp>
        <p:nvSpPr>
          <p:cNvPr id="3" name="竖排文字占位符 2"/>
          <p:cNvSpPr>
            <a:spLocks noGrp="1"/>
          </p:cNvSpPr>
          <p:nvPr>
            <p:ph type="body" orient="vert" idx="1"/>
            <p:custDataLst>
              <p:tags r:id="rId2"/>
            </p:custDataLst>
          </p:nvPr>
        </p:nvSpPr>
        <p:spPr>
          <a:xfrm>
            <a:off x="669925" y="952500"/>
            <a:ext cx="9828101" cy="5388907"/>
          </a:xfrm>
        </p:spPr>
        <p:txBody>
          <a:bodyPr vert="eaVert"/>
          <a:lstStyle>
            <a:lvl1pPr indent="0" eaLnBrk="1" fontAlgn="auto" latinLnBrk="0" hangingPunct="1">
              <a:defRPr>
                <a:latin typeface="微软雅黑" panose="020b0503020204020204" charset="-122"/>
                <a:ea typeface="微软雅黑"/>
              </a:defRPr>
            </a:lvl1pPr>
            <a:lvl2pPr indent="0" eaLnBrk="1" fontAlgn="auto" latinLnBrk="0" hangingPunct="1">
              <a:defRPr>
                <a:latin typeface="微软雅黑" panose="020b0503020204020204" charset="-122"/>
                <a:ea typeface="微软雅黑"/>
              </a:defRPr>
            </a:lvl2pPr>
            <a:lvl3pPr indent="0" eaLnBrk="1" fontAlgn="auto" latinLnBrk="0" hangingPunct="1">
              <a:defRPr>
                <a:latin typeface="微软雅黑" panose="020b0503020204020204" charset="-122"/>
                <a:ea typeface="微软雅黑"/>
              </a:defRPr>
            </a:lvl3pPr>
            <a:lvl4pPr indent="0" eaLnBrk="1" fontAlgn="auto" latinLnBrk="0" hangingPunct="1">
              <a:defRPr>
                <a:latin typeface="微软雅黑" panose="020b0503020204020204" charset="-122"/>
                <a:ea typeface="微软雅黑"/>
              </a:defRPr>
            </a:lvl4pPr>
            <a:lvl5pPr indent="0" eaLnBrk="1" fontAlgn="auto" latinLnBrk="0" hangingPunct="1">
              <a:defRPr>
                <a:latin typeface="微软雅黑" panose="020b0503020204020204" charset="-122"/>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4"/>
            </p:custDataLst>
          </p:nvPr>
        </p:nvSpPr>
        <p:spPr/>
        <p:txBody>
          <a:bodyPr/>
          <a:lstStyle/>
          <a:p>
            <a:endParaRPr lang="zh-CN" altLang="en-US"/>
          </a:p>
        </p:txBody>
      </p:sp>
      <p:sp>
        <p:nvSpPr>
          <p:cNvPr id="6" name="灯片编号占位符 5"/>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内容">
    <p:bg>
      <p:bgPr>
        <a:solidFill>
          <a:schemeClr val="bg2"/>
        </a:solidFill>
        <a:effectLst/>
      </p:bgPr>
    </p:bg>
    <p:spTree>
      <p:nvGrpSpPr>
        <p:cNvPr id="1" name=""/>
        <p:cNvGrpSpPr/>
        <p:nvPr/>
      </p:nvGrpSpPr>
      <p:grpSpPr>
        <a:xfrm>
          <a:off x="0" y="0"/>
          <a:ext cx="0" cy="0"/>
        </a:xfrm>
      </p:grpSpPr>
      <p:sp>
        <p:nvSpPr>
          <p:cNvPr id="3" name="日期占位符 2"/>
          <p:cNvSpPr>
            <a:spLocks noGrp="1"/>
          </p:cNvSpPr>
          <p:nvPr>
            <p:ph type="dt" sz="half" idx="10"/>
            <p:custDataLst>
              <p:tags r:id="rId1"/>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2"/>
            </p:custDataLst>
          </p:nvPr>
        </p:nvSpPr>
        <p:spPr/>
        <p:txBody>
          <a:bodyPr/>
          <a:lstStyle/>
          <a:p>
            <a:endParaRPr lang="zh-CN" altLang="en-US"/>
          </a:p>
        </p:txBody>
      </p:sp>
      <p:sp>
        <p:nvSpPr>
          <p:cNvPr id="5" name="灯片编号占位符 4"/>
          <p:cNvSpPr>
            <a:spLocks noGrp="1"/>
          </p:cNvSpPr>
          <p:nvPr>
            <p:ph type="sldNum" sz="quarter" idx="12"/>
            <p:custDataLst>
              <p:tags r:id="rId3"/>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4"/>
            </p:custDataLst>
          </p:nvPr>
        </p:nvSpPr>
        <p:spPr>
          <a:xfrm>
            <a:off x="669930" y="952508"/>
            <a:ext cx="10852237" cy="5388907"/>
          </a:xfrm>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末尾幻灯片">
    <p:bg>
      <p:bgPr>
        <a:solidFill>
          <a:schemeClr val="bg2"/>
        </a:solidFill>
        <a:effectLst/>
      </p:bgPr>
    </p:bg>
    <p:spTree>
      <p:nvGrpSpPr>
        <p:cNvPr id="1" name=""/>
        <p:cNvGrpSpPr/>
        <p:nvPr/>
      </p:nvGrpSpPr>
      <p:grpSpPr>
        <a:xfrm>
          <a:off x="0" y="0"/>
          <a:ext cx="0" cy="0"/>
        </a:xfrm>
      </p:grpSpPr>
      <p:grpSp>
        <p:nvGrpSpPr>
          <p:cNvPr id="6" name="组合 5"/>
          <p:cNvGrpSpPr/>
          <p:nvPr>
            <p:custDataLst>
              <p:tags r:id="rId1"/>
            </p:custDataLst>
          </p:nvPr>
        </p:nvGrpSpPr>
        <p:grpSpPr>
          <a:xfrm>
            <a:off x="0" y="570017"/>
            <a:ext cx="12067116" cy="2805452"/>
            <a:chOff x="0" y="570017"/>
            <a:chExt cx="12067116" cy="2805452"/>
          </a:xfrm>
        </p:grpSpPr>
        <p:pic>
          <p:nvPicPr>
            <p:cNvPr id="7" name="图片 6"/>
            <p:cNvPicPr>
              <a:picLocks noChangeAspect="1"/>
            </p:cNvPicPr>
            <p:nvPr>
              <p:custDataLst>
                <p:tags r:id="rId3"/>
              </p:custDataLst>
            </p:nvPr>
          </p:nvPicPr>
          <p:blipFill>
            <a:blip r:embed="rId2"/>
            <a:stretch>
              <a:fillRect/>
            </a:stretch>
          </p:blipFill>
          <p:spPr>
            <a:xfrm>
              <a:off x="0" y="570017"/>
              <a:ext cx="6008748" cy="2805452"/>
            </a:xfrm>
            <a:prstGeom prst="rect">
              <a:avLst/>
            </a:prstGeom>
          </p:spPr>
        </p:pic>
        <p:pic>
          <p:nvPicPr>
            <p:cNvPr id="8" name="图片 7"/>
            <p:cNvPicPr>
              <a:picLocks noChangeAspect="1"/>
            </p:cNvPicPr>
            <p:nvPr>
              <p:custDataLst>
                <p:tags r:id="rId5"/>
              </p:custDataLst>
            </p:nvPr>
          </p:nvPicPr>
          <p:blipFill>
            <a:blip r:embed="rId4"/>
            <a:stretch>
              <a:fillRect/>
            </a:stretch>
          </p:blipFill>
          <p:spPr>
            <a:xfrm>
              <a:off x="8104133" y="1070919"/>
              <a:ext cx="2436143" cy="2189220"/>
            </a:xfrm>
            <a:prstGeom prst="rect">
              <a:avLst/>
            </a:prstGeom>
          </p:spPr>
        </p:pic>
        <p:cxnSp>
          <p:nvCxnSpPr>
            <p:cNvPr id="9" name="直接连接符 8"/>
            <p:cNvCxnSpPr/>
            <p:nvPr>
              <p:custDataLst>
                <p:tags r:id="rId6"/>
              </p:custDataLst>
            </p:nvPr>
          </p:nvCxnSpPr>
          <p:spPr>
            <a:xfrm flipH="1">
              <a:off x="10451376" y="2425700"/>
              <a:ext cx="1615740" cy="0"/>
            </a:xfrm>
            <a:prstGeom prst="line">
              <a:avLst/>
            </a:prstGeom>
            <a:solidFill>
              <a:schemeClr val="bg1"/>
            </a:solidFill>
            <a:ln w="85725">
              <a:gradFill>
                <a:gsLst>
                  <a:gs pos="0">
                    <a:schemeClr val="bg1"/>
                  </a:gs>
                  <a:gs pos="100000">
                    <a:srgbClr val="D81F1B"/>
                  </a:gs>
                </a:gsLst>
                <a:lin ang="0" scaled="0"/>
              </a:gradFill>
            </a:ln>
            <a:effectLst>
              <a:outerShdw blurRad="444500" sx="102000" sy="102000" algn="ctr" rotWithShape="0">
                <a:prstClr val="black">
                  <a:alpha val="11000"/>
                </a:prstClr>
              </a:outerShdw>
            </a:effectLst>
          </p:spPr>
          <p:style>
            <a:lnRef idx="2">
              <a:schemeClr val="accent1">
                <a:shade val="50000"/>
              </a:schemeClr>
            </a:lnRef>
            <a:fillRef idx="1">
              <a:schemeClr val="accent1"/>
            </a:fillRef>
            <a:effectRef idx="0">
              <a:schemeClr val="accent1"/>
            </a:effectRef>
            <a:fontRef idx="minor">
              <a:schemeClr val="lt1"/>
            </a:fontRef>
          </p:style>
        </p:cxnSp>
      </p:grpSp>
      <p:sp>
        <p:nvSpPr>
          <p:cNvPr id="24" name="日期占位符 23"/>
          <p:cNvSpPr>
            <a:spLocks noGrp="1"/>
          </p:cNvSpPr>
          <p:nvPr>
            <p:ph type="dt" sz="half" idx="14"/>
            <p:custDataLst>
              <p:tags r:id="rId7"/>
            </p:custDataLst>
          </p:nvPr>
        </p:nvSpPr>
        <p:spPr/>
        <p:txBody>
          <a:bodyPr/>
          <a:lstStyle/>
          <a:p>
            <a:fld id="{760FBDFE-C587-4B4C-A407-44438C67B59E}" type="datetimeFigureOut">
              <a:rPr lang="zh-CN" altLang="en-US" smtClean="0"/>
              <a:t/>
            </a:fld>
            <a:endParaRPr lang="zh-CN" altLang="en-US"/>
          </a:p>
        </p:txBody>
      </p:sp>
      <p:sp>
        <p:nvSpPr>
          <p:cNvPr id="25" name="页脚占位符 24"/>
          <p:cNvSpPr>
            <a:spLocks noGrp="1"/>
          </p:cNvSpPr>
          <p:nvPr>
            <p:ph type="ftr" sz="quarter" idx="15"/>
            <p:custDataLst>
              <p:tags r:id="rId8"/>
            </p:custDataLst>
          </p:nvPr>
        </p:nvSpPr>
        <p:spPr/>
        <p:txBody>
          <a:bodyPr/>
          <a:lstStyle/>
          <a:p>
            <a:endParaRPr lang="zh-CN" altLang="en-US"/>
          </a:p>
        </p:txBody>
      </p:sp>
      <p:sp>
        <p:nvSpPr>
          <p:cNvPr id="26" name="灯片编号占位符 25"/>
          <p:cNvSpPr>
            <a:spLocks noGrp="1"/>
          </p:cNvSpPr>
          <p:nvPr>
            <p:ph type="sldNum" sz="quarter" idx="16"/>
            <p:custDataLst>
              <p:tags r:id="rId9"/>
            </p:custDataLst>
          </p:nvPr>
        </p:nvSpPr>
        <p:spPr/>
        <p:txBody>
          <a:bodyPr/>
          <a:lstStyle/>
          <a:p>
            <a:fld id="{49AE70B2-8BF9-45C0-BB95-33D1B9D3A854}" type="slidenum">
              <a:rPr lang="zh-CN" altLang="en-US" smtClean="0"/>
              <a:t/>
            </a:fld>
            <a:endParaRPr lang="zh-CN" altLang="en-US"/>
          </a:p>
        </p:txBody>
      </p:sp>
      <p:sp>
        <p:nvSpPr>
          <p:cNvPr id="2" name="标题 1"/>
          <p:cNvSpPr>
            <a:spLocks noGrp="1"/>
          </p:cNvSpPr>
          <p:nvPr>
            <p:ph type="title" hasCustomPrompt="1"/>
            <p:custDataLst>
              <p:tags r:id="rId10"/>
            </p:custDataLst>
          </p:nvPr>
        </p:nvSpPr>
        <p:spPr>
          <a:xfrm>
            <a:off x="1864200" y="3597862"/>
            <a:ext cx="8463600" cy="1099533"/>
          </a:xfrm>
        </p:spPr>
        <p:txBody>
          <a:bodyPr vert="horz" lIns="90000" tIns="46800" rIns="90000" bIns="0" rtlCol="0" anchor="b" anchorCtr="0">
            <a:normAutofit/>
          </a:bodyPr>
          <a:lstStyle>
            <a:lvl1pPr marL="0" marR="0" algn="ctr" defTabSz="914400" rtl="0" eaLnBrk="1" fontAlgn="auto" latinLnBrk="0" hangingPunct="1">
              <a:lnSpc>
                <a:spcPct val="100000"/>
              </a:lnSpc>
              <a:buNone/>
              <a:defRPr kumimoji="0" lang="zh-CN" altLang="en-US" sz="6600" b="1" i="0" u="none" strike="noStrike" kern="1200" cap="all" spc="600" normalizeH="0" baseline="0" noProof="1">
                <a:solidFill>
                  <a:schemeClr val="accent1"/>
                </a:solidFill>
                <a:uFillTx/>
                <a:latin typeface="Arial" pitchFamily="34" charset="0"/>
                <a:ea typeface="汉仪旗黑-85S" panose="00020600040101010101" pitchFamily="18" charset="-122"/>
                <a:cs typeface="+mj-cs"/>
                <a:sym typeface="+mn-ea"/>
              </a:defRPr>
            </a:lvl1pPr>
          </a:lstStyle>
          <a:p>
            <a:pPr lvl="0"/>
            <a:r>
              <a:rPr>
                <a:sym typeface="+mn-ea"/>
              </a:rPr>
              <a:t>单击此处编辑标题</a:t>
            </a:r>
            <a:endParaRPr>
              <a:sym typeface="+mn-ea"/>
            </a:endParaRPr>
          </a:p>
        </p:txBody>
      </p:sp>
      <p:sp>
        <p:nvSpPr>
          <p:cNvPr id="4" name="内容占位符 3"/>
          <p:cNvSpPr>
            <a:spLocks noGrp="1"/>
          </p:cNvSpPr>
          <p:nvPr>
            <p:ph sz="quarter" idx="17" hasCustomPrompt="1"/>
            <p:custDataLst>
              <p:tags r:id="rId11"/>
            </p:custDataLst>
          </p:nvPr>
        </p:nvSpPr>
        <p:spPr>
          <a:xfrm>
            <a:off x="3142762" y="4963886"/>
            <a:ext cx="5731972" cy="475296"/>
          </a:xfrm>
        </p:spPr>
        <p:txBody>
          <a:bodyPr>
            <a:normAutofit/>
          </a:bodyPr>
          <a:lstStyle>
            <a:lvl1pPr marL="0" indent="0" algn="ctr">
              <a:buNone/>
              <a:defRPr sz="1800" spc="2000" baseline="0"/>
            </a:lvl1pPr>
          </a:lstStyle>
          <a:p>
            <a:pPr lvl="0"/>
            <a:r>
              <a:rPr lang="zh-CN" altLang="en-US"/>
              <a:t>单击此处编辑副标题内容</a:t>
            </a:r>
            <a:endParaRPr lang="zh-CN" altLang="en-US"/>
          </a:p>
        </p:txBody>
      </p:sp>
    </p:spTree>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通用">
    <p:bg>
      <p:bgPr>
        <a:solidFill>
          <a:schemeClr val="bg2"/>
        </a:solidFill>
        <a:effectLst/>
      </p:bgPr>
    </p:bg>
    <p:spTree>
      <p:nvGrpSpPr>
        <p:cNvPr id="1" name=""/>
        <p:cNvGrpSpPr/>
        <p:nvPr/>
      </p:nvGrpSpPr>
      <p:grpSpPr>
        <a:xfrm>
          <a:off x="0" y="0"/>
          <a:ext cx="0" cy="0"/>
        </a:xfrm>
      </p:grpSpPr>
      <p:grpSp>
        <p:nvGrpSpPr>
          <p:cNvPr id="6" name="组合 5"/>
          <p:cNvGrpSpPr/>
          <p:nvPr>
            <p:custDataLst>
              <p:tags r:id="rId1"/>
            </p:custDataLst>
          </p:nvPr>
        </p:nvGrpSpPr>
        <p:grpSpPr>
          <a:xfrm>
            <a:off x="11239500" y="5787635"/>
            <a:ext cx="952500" cy="917479"/>
            <a:chOff x="6203824" y="1254482"/>
            <a:chExt cx="5988176" cy="5768006"/>
          </a:xfrm>
        </p:grpSpPr>
        <p:grpSp>
          <p:nvGrpSpPr>
            <p:cNvPr id="7" name="组合 6"/>
            <p:cNvGrpSpPr/>
            <p:nvPr/>
          </p:nvGrpSpPr>
          <p:grpSpPr>
            <a:xfrm>
              <a:off x="6203824" y="1637629"/>
              <a:ext cx="3240991" cy="3240991"/>
              <a:chOff x="1104599" y="2656347"/>
              <a:chExt cx="3251803" cy="3251803"/>
            </a:xfrm>
          </p:grpSpPr>
          <p:grpSp>
            <p:nvGrpSpPr>
              <p:cNvPr id="9" name="组合 8"/>
              <p:cNvGrpSpPr/>
              <p:nvPr/>
            </p:nvGrpSpPr>
            <p:grpSpPr>
              <a:xfrm>
                <a:off x="1104599" y="2656347"/>
                <a:ext cx="3251803" cy="3251803"/>
                <a:chOff x="3826971" y="1159969"/>
                <a:chExt cx="4538058" cy="4538058"/>
              </a:xfrm>
            </p:grpSpPr>
            <p:sp>
              <p:nvSpPr>
                <p:cNvPr id="12" name="椭圆 11"/>
                <p:cNvSpPr/>
                <p:nvPr>
                  <p:custDataLst>
                    <p:tags r:id="rId2"/>
                  </p:custDataLst>
                </p:nvPr>
              </p:nvSpPr>
              <p:spPr>
                <a:xfrm>
                  <a:off x="3826971" y="1159969"/>
                  <a:ext cx="4538058" cy="4538058"/>
                </a:xfrm>
                <a:prstGeom prst="ellipse">
                  <a:avLst/>
                </a:prstGeom>
                <a:solidFill>
                  <a:schemeClr val="bg1">
                    <a:alpha val="33000"/>
                  </a:schemeClr>
                </a:solidFill>
                <a:ln>
                  <a:gradFill>
                    <a:gsLst>
                      <a:gs pos="0">
                        <a:srgbClr val="D81F1B"/>
                      </a:gs>
                      <a:gs pos="100000">
                        <a:schemeClr val="accent1">
                          <a:lumMod val="30000"/>
                          <a:lumOff val="70000"/>
                          <a:alpha val="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lIns="109710" tIns="54855" rIns="109710" bIns="54855"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900">
                    <a:latin typeface="Arial" pitchFamily="34" charset="0"/>
                  </a:endParaRPr>
                </a:p>
              </p:txBody>
            </p:sp>
            <p:sp>
              <p:nvSpPr>
                <p:cNvPr id="13" name="椭圆 12"/>
                <p:cNvSpPr/>
                <p:nvPr>
                  <p:custDataLst>
                    <p:tags r:id="rId3"/>
                  </p:custDataLst>
                </p:nvPr>
              </p:nvSpPr>
              <p:spPr>
                <a:xfrm>
                  <a:off x="4258022" y="1591020"/>
                  <a:ext cx="3675957" cy="3675957"/>
                </a:xfrm>
                <a:prstGeom prst="ellipse">
                  <a:avLst/>
                </a:prstGeom>
                <a:solidFill>
                  <a:schemeClr val="bg1"/>
                </a:solidFill>
                <a:ln w="57150">
                  <a:gradFill>
                    <a:gsLst>
                      <a:gs pos="0">
                        <a:schemeClr val="bg1"/>
                      </a:gs>
                      <a:gs pos="100000">
                        <a:srgbClr val="D81F1B"/>
                      </a:gs>
                    </a:gsLst>
                    <a:lin ang="16200000" scaled="0"/>
                  </a:gradFill>
                </a:ln>
                <a:effectLst>
                  <a:outerShdw blurRad="444500" sx="102000" sy="102000" algn="ctr" rotWithShape="0">
                    <a:prstClr val="black">
                      <a:alpha val="11000"/>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0" name="椭圆 9"/>
              <p:cNvSpPr/>
              <p:nvPr>
                <p:custDataLst>
                  <p:tags r:id="rId4"/>
                </p:custDataLst>
              </p:nvPr>
            </p:nvSpPr>
            <p:spPr>
              <a:xfrm>
                <a:off x="1625804" y="3177552"/>
                <a:ext cx="2209393" cy="2209393"/>
              </a:xfrm>
              <a:prstGeom prst="ellipse">
                <a:avLst/>
              </a:prstGeom>
              <a:solidFill>
                <a:schemeClr val="accent2">
                  <a:lumMod val="60000"/>
                  <a:lumOff val="40000"/>
                  <a:alpha val="16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109710" tIns="54855" rIns="109710" bIns="54855"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900">
                  <a:latin typeface="Arial" pitchFamily="34" charset="0"/>
                </a:endParaRPr>
              </a:p>
            </p:txBody>
          </p:sp>
          <p:sp>
            <p:nvSpPr>
              <p:cNvPr id="11" name="椭圆 10"/>
              <p:cNvSpPr/>
              <p:nvPr>
                <p:custDataLst>
                  <p:tags r:id="rId5"/>
                </p:custDataLst>
              </p:nvPr>
            </p:nvSpPr>
            <p:spPr>
              <a:xfrm>
                <a:off x="1835665" y="3387413"/>
                <a:ext cx="1789671" cy="1789671"/>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lIns="109710" tIns="54855" rIns="109710" bIns="54855"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900">
                  <a:latin typeface="Arial" pitchFamily="34" charset="0"/>
                </a:endParaRPr>
              </a:p>
            </p:txBody>
          </p:sp>
        </p:grpSp>
        <p:pic>
          <p:nvPicPr>
            <p:cNvPr id="8" name="图片 7"/>
            <p:cNvPicPr>
              <a:picLocks noChangeAspect="1"/>
            </p:cNvPicPr>
            <p:nvPr>
              <p:custDataLst>
                <p:tags r:id="rId7"/>
              </p:custDataLst>
            </p:nvPr>
          </p:nvPicPr>
          <p:blipFill>
            <a:blip r:embed="rId6"/>
            <a:stretch>
              <a:fillRect/>
            </a:stretch>
          </p:blipFill>
          <p:spPr>
            <a:xfrm rot="10800000">
              <a:off x="6829291" y="1254482"/>
              <a:ext cx="5362709" cy="5768006"/>
            </a:xfrm>
            <a:prstGeom prst="rect">
              <a:avLst/>
            </a:prstGeom>
          </p:spPr>
        </p:pic>
      </p:grpSp>
      <p:sp>
        <p:nvSpPr>
          <p:cNvPr id="2" name="标题 1"/>
          <p:cNvSpPr>
            <a:spLocks noGrp="1"/>
          </p:cNvSpPr>
          <p:nvPr>
            <p:ph type="title"/>
            <p:custDataLst>
              <p:tags r:id="rId8"/>
            </p:custDataLst>
          </p:nvPr>
        </p:nvSpPr>
        <p:spPr/>
        <p:txBody>
          <a:bodyPr/>
          <a:lstStyle>
            <a:lvl1pPr>
              <a:defRPr baseline="0">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9"/>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10"/>
            </p:custDataLst>
          </p:nvPr>
        </p:nvSpPr>
        <p:spPr/>
        <p:txBody>
          <a:bodyPr/>
          <a:lstStyle/>
          <a:p>
            <a:endParaRPr lang="zh-CN" altLang="en-US"/>
          </a:p>
        </p:txBody>
      </p:sp>
      <p:sp>
        <p:nvSpPr>
          <p:cNvPr id="5" name="灯片编号占位符 4"/>
          <p:cNvSpPr>
            <a:spLocks noGrp="1"/>
          </p:cNvSpPr>
          <p:nvPr>
            <p:ph type="sldNum" sz="quarter" idx="12"/>
            <p:custDataLst>
              <p:tags r:id="rId11"/>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相框">
    <p:spTree>
      <p:nvGrpSpPr>
        <p:cNvPr id="1" name=""/>
        <p:cNvGrpSpPr/>
        <p:nvPr/>
      </p:nvGrpSpPr>
      <p:grpSpPr>
        <a:xfrm>
          <a:off x="0" y="0"/>
          <a:ext cx="0" cy="0"/>
        </a:xfrm>
      </p:grpSpPr>
      <p:sp>
        <p:nvSpPr>
          <p:cNvPr id="8" name="矩形 7"/>
          <p:cNvSpPr/>
          <p:nvPr>
            <p:custDataLst>
              <p:tags r:id="rId1"/>
            </p:custDataLst>
          </p:nvPr>
        </p:nvSpPr>
        <p:spPr>
          <a:xfrm>
            <a:off x="292800" y="304200"/>
            <a:ext cx="11606400" cy="62496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10" name="组合 9"/>
          <p:cNvGrpSpPr/>
          <p:nvPr>
            <p:custDataLst>
              <p:tags r:id="rId2"/>
            </p:custDataLst>
          </p:nvPr>
        </p:nvGrpSpPr>
        <p:grpSpPr>
          <a:xfrm>
            <a:off x="11239500" y="5787390"/>
            <a:ext cx="952500" cy="917575"/>
            <a:chOff x="6203824" y="1254482"/>
            <a:chExt cx="5988176" cy="5768006"/>
          </a:xfrm>
        </p:grpSpPr>
        <p:grpSp>
          <p:nvGrpSpPr>
            <p:cNvPr id="12" name="组合 11"/>
            <p:cNvGrpSpPr/>
            <p:nvPr/>
          </p:nvGrpSpPr>
          <p:grpSpPr>
            <a:xfrm>
              <a:off x="6203824" y="1637629"/>
              <a:ext cx="3240991" cy="3240991"/>
              <a:chOff x="1104599" y="2656347"/>
              <a:chExt cx="3251803" cy="3251803"/>
            </a:xfrm>
          </p:grpSpPr>
          <p:grpSp>
            <p:nvGrpSpPr>
              <p:cNvPr id="14" name="组合 13"/>
              <p:cNvGrpSpPr/>
              <p:nvPr/>
            </p:nvGrpSpPr>
            <p:grpSpPr>
              <a:xfrm>
                <a:off x="1104599" y="2656347"/>
                <a:ext cx="3251803" cy="3251803"/>
                <a:chOff x="3826971" y="1159969"/>
                <a:chExt cx="4538058" cy="4538058"/>
              </a:xfrm>
            </p:grpSpPr>
            <p:sp>
              <p:nvSpPr>
                <p:cNvPr id="17" name="椭圆 16"/>
                <p:cNvSpPr/>
                <p:nvPr>
                  <p:custDataLst>
                    <p:tags r:id="rId3"/>
                  </p:custDataLst>
                </p:nvPr>
              </p:nvSpPr>
              <p:spPr>
                <a:xfrm>
                  <a:off x="3826971" y="1159969"/>
                  <a:ext cx="4538058" cy="4538058"/>
                </a:xfrm>
                <a:prstGeom prst="ellipse">
                  <a:avLst/>
                </a:prstGeom>
                <a:solidFill>
                  <a:schemeClr val="bg1">
                    <a:alpha val="33000"/>
                  </a:schemeClr>
                </a:solidFill>
                <a:ln>
                  <a:gradFill>
                    <a:gsLst>
                      <a:gs pos="0">
                        <a:srgbClr val="D81F1B"/>
                      </a:gs>
                      <a:gs pos="100000">
                        <a:schemeClr val="accent1">
                          <a:lumMod val="30000"/>
                          <a:lumOff val="70000"/>
                          <a:alpha val="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lIns="109710" tIns="54855" rIns="109710" bIns="54855"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900">
                    <a:latin typeface="Arial" pitchFamily="34" charset="0"/>
                  </a:endParaRPr>
                </a:p>
              </p:txBody>
            </p:sp>
            <p:sp>
              <p:nvSpPr>
                <p:cNvPr id="18" name="椭圆 17"/>
                <p:cNvSpPr/>
                <p:nvPr>
                  <p:custDataLst>
                    <p:tags r:id="rId4"/>
                  </p:custDataLst>
                </p:nvPr>
              </p:nvSpPr>
              <p:spPr>
                <a:xfrm>
                  <a:off x="4258022" y="1591020"/>
                  <a:ext cx="3675957" cy="3675957"/>
                </a:xfrm>
                <a:prstGeom prst="ellipse">
                  <a:avLst/>
                </a:prstGeom>
                <a:solidFill>
                  <a:schemeClr val="bg1"/>
                </a:solidFill>
                <a:ln w="57150">
                  <a:gradFill>
                    <a:gsLst>
                      <a:gs pos="0">
                        <a:schemeClr val="bg1"/>
                      </a:gs>
                      <a:gs pos="100000">
                        <a:srgbClr val="D81F1B"/>
                      </a:gs>
                    </a:gsLst>
                    <a:lin ang="16200000" scaled="0"/>
                  </a:gradFill>
                </a:ln>
                <a:effectLst>
                  <a:outerShdw blurRad="444500" sx="102000" sy="102000" algn="ctr" rotWithShape="0">
                    <a:prstClr val="black">
                      <a:alpha val="11000"/>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5" name="椭圆 14"/>
              <p:cNvSpPr/>
              <p:nvPr>
                <p:custDataLst>
                  <p:tags r:id="rId5"/>
                </p:custDataLst>
              </p:nvPr>
            </p:nvSpPr>
            <p:spPr>
              <a:xfrm>
                <a:off x="1625804" y="3177552"/>
                <a:ext cx="2209393" cy="2209393"/>
              </a:xfrm>
              <a:prstGeom prst="ellipse">
                <a:avLst/>
              </a:prstGeom>
              <a:solidFill>
                <a:schemeClr val="accent2">
                  <a:lumMod val="60000"/>
                  <a:lumOff val="40000"/>
                  <a:alpha val="16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109710" tIns="54855" rIns="109710" bIns="54855"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900">
                  <a:latin typeface="Arial" pitchFamily="34" charset="0"/>
                </a:endParaRPr>
              </a:p>
            </p:txBody>
          </p:sp>
          <p:sp>
            <p:nvSpPr>
              <p:cNvPr id="16" name="椭圆 15"/>
              <p:cNvSpPr/>
              <p:nvPr>
                <p:custDataLst>
                  <p:tags r:id="rId6"/>
                </p:custDataLst>
              </p:nvPr>
            </p:nvSpPr>
            <p:spPr>
              <a:xfrm>
                <a:off x="1835665" y="3387413"/>
                <a:ext cx="1789671" cy="1789671"/>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lIns="109710" tIns="54855" rIns="109710" bIns="54855"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900">
                  <a:latin typeface="Arial" pitchFamily="34" charset="0"/>
                </a:endParaRPr>
              </a:p>
            </p:txBody>
          </p:sp>
        </p:grpSp>
        <p:pic>
          <p:nvPicPr>
            <p:cNvPr id="13" name="图片 12"/>
            <p:cNvPicPr>
              <a:picLocks noChangeAspect="1"/>
            </p:cNvPicPr>
            <p:nvPr>
              <p:custDataLst>
                <p:tags r:id="rId8"/>
              </p:custDataLst>
            </p:nvPr>
          </p:nvPicPr>
          <p:blipFill>
            <a:blip r:embed="rId7"/>
            <a:stretch>
              <a:fillRect/>
            </a:stretch>
          </p:blipFill>
          <p:spPr>
            <a:xfrm rot="10800000">
              <a:off x="6829291" y="1254482"/>
              <a:ext cx="5362709" cy="5768006"/>
            </a:xfrm>
            <a:prstGeom prst="rect">
              <a:avLst/>
            </a:prstGeom>
          </p:spPr>
        </p:pic>
      </p:grpSp>
      <p:cxnSp>
        <p:nvCxnSpPr>
          <p:cNvPr id="11" name="直接连接符 10"/>
          <p:cNvCxnSpPr/>
          <p:nvPr>
            <p:custDataLst>
              <p:tags r:id="rId9"/>
            </p:custDataLst>
          </p:nvPr>
        </p:nvCxnSpPr>
        <p:spPr>
          <a:xfrm flipH="1">
            <a:off x="0" y="351790"/>
            <a:ext cx="3213100" cy="0"/>
          </a:xfrm>
          <a:prstGeom prst="line">
            <a:avLst/>
          </a:prstGeom>
          <a:solidFill>
            <a:schemeClr val="bg1"/>
          </a:solidFill>
          <a:ln w="177800">
            <a:gradFill>
              <a:gsLst>
                <a:gs pos="0">
                  <a:schemeClr val="bg1">
                    <a:alpha val="0"/>
                  </a:schemeClr>
                </a:gs>
                <a:gs pos="88000">
                  <a:schemeClr val="accent1"/>
                </a:gs>
              </a:gsLst>
              <a:lin ang="0" scaled="0"/>
            </a:gradFill>
          </a:ln>
          <a:effectLst>
            <a:outerShdw blurRad="444500" sx="102000" sy="102000" algn="ctr" rotWithShape="0">
              <a:prstClr val="black">
                <a:alpha val="11000"/>
              </a:prstClr>
            </a:outerShdw>
          </a:effectLst>
        </p:spPr>
        <p:style>
          <a:lnRef idx="2">
            <a:schemeClr val="accent1">
              <a:shade val="50000"/>
            </a:schemeClr>
          </a:lnRef>
          <a:fillRef idx="1">
            <a:schemeClr val="accent1"/>
          </a:fillRef>
          <a:effectRef idx="0">
            <a:schemeClr val="accent1"/>
          </a:effectRef>
          <a:fontRef idx="minor">
            <a:schemeClr val="lt1"/>
          </a:fontRef>
        </p:style>
      </p:cxnSp>
      <p:sp>
        <p:nvSpPr>
          <p:cNvPr id="2" name="标题 1"/>
          <p:cNvSpPr>
            <a:spLocks noGrp="1"/>
          </p:cNvSpPr>
          <p:nvPr>
            <p:ph type="title" hasCustomPrompt="1"/>
            <p:custDataLst>
              <p:tags r:id="rId10"/>
            </p:custDataLst>
          </p:nvPr>
        </p:nvSpPr>
        <p:spPr>
          <a:xfrm>
            <a:off x="1281600" y="1249200"/>
            <a:ext cx="9626400" cy="723600"/>
          </a:xfrm>
        </p:spPr>
        <p:txBody>
          <a:bodyPr anchor="ctr">
            <a:normAutofit/>
          </a:bodyPr>
          <a:lstStyle>
            <a:lvl1pPr>
              <a:defRPr sz="3200" baseline="0">
                <a:solidFill>
                  <a:schemeClr val="tx1">
                    <a:lumMod val="85000"/>
                    <a:lumOff val="15000"/>
                  </a:schemeClr>
                </a:solidFill>
                <a:latin typeface="Arial" pitchFamily="34" charset="0"/>
                <a:ea typeface="微软雅黑"/>
              </a:defRPr>
            </a:lvl1pPr>
          </a:lstStyle>
          <a:p>
            <a:r>
              <a:rPr lang="zh-CN" altLang="en-US"/>
              <a:t>单击此处编辑标题</a:t>
            </a:r>
            <a:endParaRPr lang="zh-CN" altLang="en-US"/>
          </a:p>
        </p:txBody>
      </p:sp>
      <p:sp>
        <p:nvSpPr>
          <p:cNvPr id="7" name="内容占位符 6"/>
          <p:cNvSpPr>
            <a:spLocks noGrp="1"/>
          </p:cNvSpPr>
          <p:nvPr>
            <p:ph sz="quarter" idx="13"/>
            <p:custDataLst>
              <p:tags r:id="rId11"/>
            </p:custDataLst>
          </p:nvPr>
        </p:nvSpPr>
        <p:spPr>
          <a:xfrm>
            <a:off x="1281113" y="2163600"/>
            <a:ext cx="9626600" cy="3445200"/>
          </a:xfrm>
        </p:spPr>
        <p:txBody>
          <a:bodyPr>
            <a:normAutofit/>
          </a:bodyPr>
          <a:lstStyle>
            <a:lvl1pPr>
              <a:defRPr baseline="0">
                <a:solidFill>
                  <a:schemeClr val="tx1">
                    <a:lumMod val="85000"/>
                    <a:lumOff val="15000"/>
                  </a:schemeClr>
                </a:solidFill>
                <a:latin typeface="Arial" pitchFamily="34" charset="0"/>
                <a:ea typeface="微软雅黑"/>
              </a:defRPr>
            </a:lvl1pPr>
            <a:lvl2pPr>
              <a:defRPr baseline="0">
                <a:solidFill>
                  <a:schemeClr val="tx1">
                    <a:lumMod val="85000"/>
                    <a:lumOff val="15000"/>
                  </a:schemeClr>
                </a:solidFill>
                <a:latin typeface="Arial" pitchFamily="34" charset="0"/>
                <a:ea typeface="微软雅黑"/>
              </a:defRPr>
            </a:lvl2pPr>
            <a:lvl3pPr>
              <a:defRPr baseline="0">
                <a:solidFill>
                  <a:schemeClr val="tx1">
                    <a:lumMod val="85000"/>
                    <a:lumOff val="15000"/>
                  </a:schemeClr>
                </a:solidFill>
                <a:latin typeface="Arial" pitchFamily="34" charset="0"/>
                <a:ea typeface="微软雅黑"/>
              </a:defRPr>
            </a:lvl3pPr>
            <a:lvl4pPr>
              <a:defRPr baseline="0">
                <a:solidFill>
                  <a:schemeClr val="tx1">
                    <a:lumMod val="85000"/>
                    <a:lumOff val="15000"/>
                  </a:schemeClr>
                </a:solidFill>
                <a:latin typeface="Arial" pitchFamily="34" charset="0"/>
                <a:ea typeface="微软雅黑"/>
              </a:defRPr>
            </a:lvl4pPr>
            <a:lvl5pPr>
              <a:defRPr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3" name="日期占位符 2"/>
          <p:cNvSpPr>
            <a:spLocks noGrp="1"/>
          </p:cNvSpPr>
          <p:nvPr>
            <p:ph type="dt" sz="half" idx="10"/>
            <p:custDataLst>
              <p:tags r:id="rId12"/>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13"/>
            </p:custDataLst>
          </p:nvPr>
        </p:nvSpPr>
        <p:spPr/>
        <p:txBody>
          <a:bodyPr/>
          <a:lstStyle/>
          <a:p>
            <a:endParaRPr lang="zh-CN" altLang="en-US"/>
          </a:p>
        </p:txBody>
      </p:sp>
      <p:sp>
        <p:nvSpPr>
          <p:cNvPr id="5" name="灯片编号占位符 4"/>
          <p:cNvSpPr>
            <a:spLocks noGrp="1"/>
          </p:cNvSpPr>
          <p:nvPr>
            <p:ph type="sldNum" sz="quarter" idx="12"/>
            <p:custDataLst>
              <p:tags r:id="rId14"/>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左右">
    <p:spTree>
      <p:nvGrpSpPr>
        <p:cNvPr id="1" name=""/>
        <p:cNvGrpSpPr/>
        <p:nvPr/>
      </p:nvGrpSpPr>
      <p:grpSpPr>
        <a:xfrm>
          <a:off x="0" y="0"/>
          <a:ext cx="0" cy="0"/>
        </a:xfrm>
      </p:grpSpPr>
      <p:sp>
        <p:nvSpPr>
          <p:cNvPr id="8" name="矩形 7"/>
          <p:cNvSpPr/>
          <p:nvPr>
            <p:custDataLst>
              <p:tags r:id="rId1"/>
            </p:custDataLst>
          </p:nvPr>
        </p:nvSpPr>
        <p:spPr>
          <a:xfrm>
            <a:off x="0" y="0"/>
            <a:ext cx="4823460" cy="6866255"/>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cxnSp>
        <p:nvCxnSpPr>
          <p:cNvPr id="10" name="直接连接符 9"/>
          <p:cNvCxnSpPr/>
          <p:nvPr>
            <p:custDataLst>
              <p:tags r:id="rId2"/>
            </p:custDataLst>
          </p:nvPr>
        </p:nvCxnSpPr>
        <p:spPr>
          <a:xfrm flipH="1">
            <a:off x="0" y="351663"/>
            <a:ext cx="3213100" cy="0"/>
          </a:xfrm>
          <a:prstGeom prst="line">
            <a:avLst/>
          </a:prstGeom>
          <a:solidFill>
            <a:schemeClr val="bg1"/>
          </a:solidFill>
          <a:ln w="177800">
            <a:gradFill>
              <a:gsLst>
                <a:gs pos="0">
                  <a:schemeClr val="bg1">
                    <a:alpha val="0"/>
                  </a:schemeClr>
                </a:gs>
                <a:gs pos="88000">
                  <a:schemeClr val="accent1"/>
                </a:gs>
              </a:gsLst>
              <a:lin ang="0" scaled="0"/>
            </a:gradFill>
          </a:ln>
          <a:effectLst>
            <a:outerShdw blurRad="444500" sx="102000" sy="102000" algn="ctr" rotWithShape="0">
              <a:prstClr val="black">
                <a:alpha val="11000"/>
              </a:prstClr>
            </a:outerShdw>
          </a:effectLst>
        </p:spPr>
        <p:style>
          <a:lnRef idx="2">
            <a:schemeClr val="accent1">
              <a:shade val="50000"/>
            </a:schemeClr>
          </a:lnRef>
          <a:fillRef idx="1">
            <a:schemeClr val="accent1"/>
          </a:fillRef>
          <a:effectRef idx="0">
            <a:schemeClr val="accent1"/>
          </a:effectRef>
          <a:fontRef idx="minor">
            <a:schemeClr val="lt1"/>
          </a:fontRef>
        </p:style>
      </p:cxnSp>
      <p:sp>
        <p:nvSpPr>
          <p:cNvPr id="2" name="标题 1"/>
          <p:cNvSpPr>
            <a:spLocks noGrp="1"/>
          </p:cNvSpPr>
          <p:nvPr>
            <p:ph type="title" hasCustomPrompt="1"/>
            <p:custDataLst>
              <p:tags r:id="rId3"/>
            </p:custDataLst>
          </p:nvPr>
        </p:nvSpPr>
        <p:spPr>
          <a:xfrm>
            <a:off x="583200" y="770400"/>
            <a:ext cx="3960000" cy="882000"/>
          </a:xfrm>
        </p:spPr>
        <p:txBody>
          <a:bodyPr anchor="ctr">
            <a:normAutofit/>
          </a:bodyPr>
          <a:lstStyle>
            <a:lvl1pPr>
              <a:defRPr sz="3600" baseline="0">
                <a:solidFill>
                  <a:schemeClr val="tx1">
                    <a:lumMod val="85000"/>
                    <a:lumOff val="15000"/>
                  </a:schemeClr>
                </a:solidFill>
                <a:latin typeface="Arial" pitchFamily="34" charset="0"/>
                <a:ea typeface="微软雅黑"/>
              </a:defRPr>
            </a:lvl1pPr>
          </a:lstStyle>
          <a:p>
            <a:r>
              <a:rPr lang="zh-CN" altLang="en-US"/>
              <a:t>单击编辑标题</a:t>
            </a:r>
            <a:endParaRPr lang="zh-CN" altLang="en-US"/>
          </a:p>
        </p:txBody>
      </p:sp>
      <p:sp>
        <p:nvSpPr>
          <p:cNvPr id="3" name="日期占位符 2"/>
          <p:cNvSpPr>
            <a:spLocks noGrp="1"/>
          </p:cNvSpPr>
          <p:nvPr>
            <p:ph type="dt" sz="half" idx="10"/>
            <p:custDataLst>
              <p:tags r:id="rId4"/>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5"/>
            </p:custDataLst>
          </p:nvPr>
        </p:nvSpPr>
        <p:spPr/>
        <p:txBody>
          <a:bodyPr/>
          <a:lstStyle/>
          <a:p>
            <a:endParaRPr lang="zh-CN" altLang="en-US"/>
          </a:p>
        </p:txBody>
      </p:sp>
      <p:sp>
        <p:nvSpPr>
          <p:cNvPr id="5" name="灯片编号占位符 4"/>
          <p:cNvSpPr>
            <a:spLocks noGrp="1"/>
          </p:cNvSpPr>
          <p:nvPr>
            <p:ph type="sldNum" sz="quarter" idx="12"/>
            <p:custDataLst>
              <p:tags r:id="rId6"/>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7"/>
            </p:custDataLst>
          </p:nvPr>
        </p:nvSpPr>
        <p:spPr>
          <a:xfrm>
            <a:off x="586800" y="1764000"/>
            <a:ext cx="3956400" cy="4093200"/>
          </a:xfrm>
        </p:spPr>
        <p:txBody>
          <a:bodyPr>
            <a:normAutofit/>
          </a:bodyPr>
          <a:lstStyle>
            <a:lvl1pPr>
              <a:defRPr baseline="0">
                <a:solidFill>
                  <a:schemeClr val="tx1">
                    <a:lumMod val="85000"/>
                    <a:lumOff val="15000"/>
                  </a:schemeClr>
                </a:solidFill>
                <a:latin typeface="Arial" pitchFamily="34" charset="0"/>
                <a:ea typeface="微软雅黑"/>
              </a:defRPr>
            </a:lvl1pPr>
            <a:lvl2pPr>
              <a:defRPr baseline="0">
                <a:solidFill>
                  <a:schemeClr val="tx1">
                    <a:lumMod val="85000"/>
                    <a:lumOff val="15000"/>
                  </a:schemeClr>
                </a:solidFill>
                <a:latin typeface="Arial" pitchFamily="34" charset="0"/>
                <a:ea typeface="微软雅黑"/>
              </a:defRPr>
            </a:lvl2pPr>
            <a:lvl3pPr>
              <a:defRPr baseline="0">
                <a:solidFill>
                  <a:schemeClr val="tx1">
                    <a:lumMod val="85000"/>
                    <a:lumOff val="15000"/>
                  </a:schemeClr>
                </a:solidFill>
                <a:latin typeface="Arial" pitchFamily="34" charset="0"/>
                <a:ea typeface="微软雅黑"/>
              </a:defRPr>
            </a:lvl3pPr>
            <a:lvl4pPr>
              <a:defRPr baseline="0">
                <a:solidFill>
                  <a:schemeClr val="tx1">
                    <a:lumMod val="85000"/>
                    <a:lumOff val="15000"/>
                  </a:schemeClr>
                </a:solidFill>
                <a:latin typeface="Arial" pitchFamily="34" charset="0"/>
                <a:ea typeface="微软雅黑"/>
              </a:defRPr>
            </a:lvl4pPr>
            <a:lvl5pPr>
              <a:defRPr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8"/>
            </p:custDataLst>
          </p:nvPr>
        </p:nvSpPr>
        <p:spPr>
          <a:xfrm>
            <a:off x="5101200" y="769938"/>
            <a:ext cx="6480000" cy="5087937"/>
          </a:xfrm>
        </p:spPr>
        <p:txBody>
          <a:bodyPr>
            <a:normAutofit/>
          </a:bodyPr>
          <a:lstStyle>
            <a:lvl1pPr>
              <a:defRPr baseline="0">
                <a:latin typeface="Arial" pitchFamily="34" charset="0"/>
                <a:ea typeface="微软雅黑"/>
              </a:defRPr>
            </a:lvl1pPr>
            <a:lvl2pPr>
              <a:defRPr baseline="0">
                <a:latin typeface="Arial" pitchFamily="34" charset="0"/>
                <a:ea typeface="微软雅黑"/>
              </a:defRPr>
            </a:lvl2pPr>
            <a:lvl3pPr>
              <a:defRPr baseline="0">
                <a:latin typeface="Arial" pitchFamily="34" charset="0"/>
                <a:ea typeface="微软雅黑"/>
              </a:defRPr>
            </a:lvl3pPr>
            <a:lvl4pPr>
              <a:defRPr baseline="0">
                <a:latin typeface="Arial" pitchFamily="34" charset="0"/>
                <a:ea typeface="微软雅黑"/>
              </a:defRPr>
            </a:lvl4pPr>
            <a:lvl5pPr>
              <a:defRPr baseline="0">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上下">
    <p:spTree>
      <p:nvGrpSpPr>
        <p:cNvPr id="1" name=""/>
        <p:cNvGrpSpPr/>
        <p:nvPr/>
      </p:nvGrpSpPr>
      <p:grpSpPr>
        <a:xfrm>
          <a:off x="0" y="0"/>
          <a:ext cx="0" cy="0"/>
        </a:xfrm>
      </p:grpSpPr>
      <p:sp>
        <p:nvSpPr>
          <p:cNvPr id="10" name="矩形 9"/>
          <p:cNvSpPr/>
          <p:nvPr>
            <p:custDataLst>
              <p:tags r:id="rId1"/>
            </p:custDataLst>
          </p:nvPr>
        </p:nvSpPr>
        <p:spPr>
          <a:xfrm>
            <a:off x="0" y="0"/>
            <a:ext cx="12192000" cy="26640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cxnSp>
        <p:nvCxnSpPr>
          <p:cNvPr id="11" name="直接连接符 10"/>
          <p:cNvCxnSpPr/>
          <p:nvPr>
            <p:custDataLst>
              <p:tags r:id="rId2"/>
            </p:custDataLst>
          </p:nvPr>
        </p:nvCxnSpPr>
        <p:spPr>
          <a:xfrm flipH="1">
            <a:off x="0" y="351663"/>
            <a:ext cx="3213100" cy="0"/>
          </a:xfrm>
          <a:prstGeom prst="line">
            <a:avLst/>
          </a:prstGeom>
          <a:solidFill>
            <a:schemeClr val="bg1"/>
          </a:solidFill>
          <a:ln w="177800">
            <a:gradFill>
              <a:gsLst>
                <a:gs pos="0">
                  <a:schemeClr val="bg1">
                    <a:alpha val="0"/>
                  </a:schemeClr>
                </a:gs>
                <a:gs pos="88000">
                  <a:schemeClr val="accent1"/>
                </a:gs>
              </a:gsLst>
              <a:lin ang="0" scaled="0"/>
            </a:gradFill>
          </a:ln>
          <a:effectLst>
            <a:outerShdw blurRad="444500" sx="102000" sy="102000" algn="ctr" rotWithShape="0">
              <a:prstClr val="black">
                <a:alpha val="11000"/>
              </a:prstClr>
            </a:outerShdw>
          </a:effectLst>
        </p:spPr>
        <p:style>
          <a:lnRef idx="2">
            <a:schemeClr val="accent1">
              <a:shade val="50000"/>
            </a:schemeClr>
          </a:lnRef>
          <a:fillRef idx="1">
            <a:schemeClr val="accent1"/>
          </a:fillRef>
          <a:effectRef idx="0">
            <a:schemeClr val="accent1"/>
          </a:effectRef>
          <a:fontRef idx="minor">
            <a:schemeClr val="lt1"/>
          </a:fontRef>
        </p:style>
      </p:cxnSp>
      <p:sp>
        <p:nvSpPr>
          <p:cNvPr id="2" name="标题 1"/>
          <p:cNvSpPr>
            <a:spLocks noGrp="1"/>
          </p:cNvSpPr>
          <p:nvPr>
            <p:ph type="title"/>
            <p:custDataLst>
              <p:tags r:id="rId3"/>
            </p:custDataLst>
          </p:nvPr>
        </p:nvSpPr>
        <p:spPr>
          <a:xfrm>
            <a:off x="612000" y="781200"/>
            <a:ext cx="10976400" cy="626400"/>
          </a:xfrm>
        </p:spPr>
        <p:txBody>
          <a:bodyPr anchor="ctr">
            <a:normAutofit/>
          </a:bodyPr>
          <a:lstStyle>
            <a:lvl1pPr algn="ctr">
              <a:defRPr sz="3600" baseline="0">
                <a:solidFill>
                  <a:schemeClr val="tx1">
                    <a:lumMod val="85000"/>
                    <a:lumOff val="15000"/>
                  </a:schemeClr>
                </a:soli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4"/>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5"/>
            </p:custDataLst>
          </p:nvPr>
        </p:nvSpPr>
        <p:spPr/>
        <p:txBody>
          <a:bodyPr/>
          <a:lstStyle/>
          <a:p>
            <a:endParaRPr lang="zh-CN" altLang="en-US"/>
          </a:p>
        </p:txBody>
      </p:sp>
      <p:sp>
        <p:nvSpPr>
          <p:cNvPr id="5" name="灯片编号占位符 4"/>
          <p:cNvSpPr>
            <a:spLocks noGrp="1"/>
          </p:cNvSpPr>
          <p:nvPr>
            <p:ph type="sldNum" sz="quarter" idx="12"/>
            <p:custDataLst>
              <p:tags r:id="rId6"/>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7"/>
            </p:custDataLst>
          </p:nvPr>
        </p:nvSpPr>
        <p:spPr>
          <a:xfrm>
            <a:off x="612000" y="1659600"/>
            <a:ext cx="10975975" cy="828000"/>
          </a:xfrm>
        </p:spPr>
        <p:txBody>
          <a:bodyPr>
            <a:normAutofit/>
          </a:bodyPr>
          <a:lstStyle>
            <a:lvl1pPr algn="ctr">
              <a:defRPr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
        <p:nvSpPr>
          <p:cNvPr id="9" name="内容占位符 8"/>
          <p:cNvSpPr>
            <a:spLocks noGrp="1"/>
          </p:cNvSpPr>
          <p:nvPr>
            <p:ph sz="quarter" idx="14"/>
            <p:custDataLst>
              <p:tags r:id="rId8"/>
            </p:custDataLst>
          </p:nvPr>
        </p:nvSpPr>
        <p:spPr>
          <a:xfrm>
            <a:off x="612775" y="2808000"/>
            <a:ext cx="10965600" cy="3430800"/>
          </a:xfrm>
        </p:spPr>
        <p:txBody>
          <a:bodyPr>
            <a:normAutofit/>
          </a:bodyPr>
          <a:lstStyle>
            <a:lvl1pPr>
              <a:defRPr baseline="0">
                <a:latin typeface="Arial" pitchFamily="34" charset="0"/>
                <a:ea typeface="微软雅黑"/>
              </a:defRPr>
            </a:lvl1pPr>
            <a:lvl2pPr>
              <a:defRPr baseline="0">
                <a:latin typeface="Arial" pitchFamily="34" charset="0"/>
                <a:ea typeface="微软雅黑"/>
              </a:defRPr>
            </a:lvl2pPr>
            <a:lvl3pPr>
              <a:defRPr baseline="0">
                <a:latin typeface="Arial" pitchFamily="34" charset="0"/>
                <a:ea typeface="微软雅黑"/>
              </a:defRPr>
            </a:lvl3pPr>
            <a:lvl4pPr>
              <a:defRPr baseline="0">
                <a:latin typeface="Arial" pitchFamily="34" charset="0"/>
                <a:ea typeface="微软雅黑"/>
              </a:defRPr>
            </a:lvl4pPr>
            <a:lvl5pPr>
              <a:defRPr baseline="0">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下上">
    <p:spTree>
      <p:nvGrpSpPr>
        <p:cNvPr id="1" name=""/>
        <p:cNvGrpSpPr/>
        <p:nvPr/>
      </p:nvGrpSpPr>
      <p:grpSpPr>
        <a:xfrm>
          <a:off x="0" y="0"/>
          <a:ext cx="0" cy="0"/>
        </a:xfrm>
      </p:grpSpPr>
      <p:cxnSp>
        <p:nvCxnSpPr>
          <p:cNvPr id="10" name="直接连接符 9"/>
          <p:cNvCxnSpPr/>
          <p:nvPr>
            <p:custDataLst>
              <p:tags r:id="rId1"/>
            </p:custDataLst>
          </p:nvPr>
        </p:nvCxnSpPr>
        <p:spPr>
          <a:xfrm flipH="1">
            <a:off x="0" y="351663"/>
            <a:ext cx="3213100" cy="0"/>
          </a:xfrm>
          <a:prstGeom prst="line">
            <a:avLst/>
          </a:prstGeom>
          <a:solidFill>
            <a:schemeClr val="bg1"/>
          </a:solidFill>
          <a:ln w="177800">
            <a:gradFill>
              <a:gsLst>
                <a:gs pos="0">
                  <a:schemeClr val="bg1">
                    <a:alpha val="0"/>
                  </a:schemeClr>
                </a:gs>
                <a:gs pos="88000">
                  <a:schemeClr val="accent1"/>
                </a:gs>
              </a:gsLst>
              <a:lin ang="0" scaled="0"/>
            </a:gradFill>
          </a:ln>
          <a:effectLst>
            <a:outerShdw blurRad="444500" sx="102000" sy="102000" algn="ctr" rotWithShape="0">
              <a:prstClr val="black">
                <a:alpha val="11000"/>
              </a:prstClr>
            </a:outerShdw>
          </a:effectLst>
        </p:spPr>
        <p:style>
          <a:lnRef idx="2">
            <a:schemeClr val="accent1">
              <a:shade val="50000"/>
            </a:schemeClr>
          </a:lnRef>
          <a:fillRef idx="1">
            <a:schemeClr val="accent1"/>
          </a:fillRef>
          <a:effectRef idx="0">
            <a:schemeClr val="accent1"/>
          </a:effectRef>
          <a:fontRef idx="minor">
            <a:schemeClr val="lt1"/>
          </a:fontRef>
        </p:style>
      </p:cxnSp>
      <p:sp>
        <p:nvSpPr>
          <p:cNvPr id="8" name="矩形 7"/>
          <p:cNvSpPr/>
          <p:nvPr>
            <p:custDataLst>
              <p:tags r:id="rId2"/>
            </p:custDataLst>
          </p:nvPr>
        </p:nvSpPr>
        <p:spPr>
          <a:xfrm>
            <a:off x="0" y="5029201"/>
            <a:ext cx="12192000" cy="1828799"/>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 name="标题 1"/>
          <p:cNvSpPr>
            <a:spLocks noGrp="1"/>
          </p:cNvSpPr>
          <p:nvPr>
            <p:ph type="title"/>
            <p:custDataLst>
              <p:tags r:id="rId3"/>
            </p:custDataLst>
          </p:nvPr>
        </p:nvSpPr>
        <p:spPr>
          <a:xfrm>
            <a:off x="604800" y="669600"/>
            <a:ext cx="10976400" cy="565200"/>
          </a:xfrm>
        </p:spPr>
        <p:txBody>
          <a:bodyPr anchor="ctr">
            <a:normAutofit/>
          </a:bodyPr>
          <a:lstStyle>
            <a:lvl1pPr algn="ctr">
              <a:defRPr sz="3200" baseline="0">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4"/>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5"/>
            </p:custDataLst>
          </p:nvPr>
        </p:nvSpPr>
        <p:spPr/>
        <p:txBody>
          <a:bodyPr/>
          <a:lstStyle/>
          <a:p>
            <a:endParaRPr lang="zh-CN" altLang="en-US"/>
          </a:p>
        </p:txBody>
      </p:sp>
      <p:sp>
        <p:nvSpPr>
          <p:cNvPr id="5" name="灯片编号占位符 4"/>
          <p:cNvSpPr>
            <a:spLocks noGrp="1"/>
          </p:cNvSpPr>
          <p:nvPr>
            <p:ph type="sldNum" sz="quarter" idx="12"/>
            <p:custDataLst>
              <p:tags r:id="rId6"/>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7"/>
            </p:custDataLst>
          </p:nvPr>
        </p:nvSpPr>
        <p:spPr>
          <a:xfrm>
            <a:off x="604837" y="1681200"/>
            <a:ext cx="10990800" cy="3211200"/>
          </a:xfrm>
        </p:spPr>
        <p:txBody>
          <a:bodyPr>
            <a:normAutofit/>
          </a:bodyPr>
          <a:lstStyle>
            <a:lvl1pPr>
              <a:defRPr baseline="0">
                <a:latin typeface="Arial" pitchFamily="34" charset="0"/>
                <a:ea typeface="微软雅黑"/>
              </a:defRPr>
            </a:lvl1pPr>
            <a:lvl2pPr>
              <a:defRPr baseline="0">
                <a:latin typeface="Arial" pitchFamily="34" charset="0"/>
                <a:ea typeface="微软雅黑"/>
              </a:defRPr>
            </a:lvl2pPr>
            <a:lvl3pPr>
              <a:defRPr baseline="0">
                <a:latin typeface="Arial" pitchFamily="34" charset="0"/>
                <a:ea typeface="微软雅黑"/>
              </a:defRPr>
            </a:lvl3pPr>
            <a:lvl4pPr>
              <a:defRPr baseline="0">
                <a:latin typeface="Arial" pitchFamily="34" charset="0"/>
                <a:ea typeface="微软雅黑"/>
              </a:defRPr>
            </a:lvl4pPr>
            <a:lvl5pPr>
              <a:defRPr baseline="0">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文本占位符 8"/>
          <p:cNvSpPr>
            <a:spLocks noGrp="1"/>
          </p:cNvSpPr>
          <p:nvPr>
            <p:ph type="body" sz="quarter" idx="14"/>
            <p:custDataLst>
              <p:tags r:id="rId8"/>
            </p:custDataLst>
          </p:nvPr>
        </p:nvSpPr>
        <p:spPr>
          <a:xfrm>
            <a:off x="594000" y="5180400"/>
            <a:ext cx="11001600" cy="1011600"/>
          </a:xfrm>
        </p:spPr>
        <p:txBody>
          <a:bodyPr>
            <a:normAutofit/>
          </a:bodyPr>
          <a:lstStyle>
            <a:lvl1pPr>
              <a:defRPr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Tree>
  </p:cSld>
  <p:clrMapOvr>
    <a:masterClrMapping/>
  </p:clrMapOvr>
  <p:transition/>
  <p:timing/>
</p:sldLayout>
</file>

<file path=ppt/slideLayouts/slideLayout2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导航">
    <p:spTree>
      <p:nvGrpSpPr>
        <p:cNvPr id="1" name=""/>
        <p:cNvGrpSpPr/>
        <p:nvPr/>
      </p:nvGrpSpPr>
      <p:grpSpPr>
        <a:xfrm>
          <a:off x="0" y="0"/>
          <a:ext cx="0" cy="0"/>
        </a:xfrm>
      </p:grpSpPr>
      <p:grpSp>
        <p:nvGrpSpPr>
          <p:cNvPr id="12" name="组合 11"/>
          <p:cNvGrpSpPr/>
          <p:nvPr>
            <p:custDataLst>
              <p:tags r:id="rId1"/>
            </p:custDataLst>
          </p:nvPr>
        </p:nvGrpSpPr>
        <p:grpSpPr>
          <a:xfrm>
            <a:off x="11239500" y="5787635"/>
            <a:ext cx="952500" cy="917479"/>
            <a:chOff x="6203824" y="1254482"/>
            <a:chExt cx="5988176" cy="5768006"/>
          </a:xfrm>
        </p:grpSpPr>
        <p:grpSp>
          <p:nvGrpSpPr>
            <p:cNvPr id="14" name="组合 13"/>
            <p:cNvGrpSpPr/>
            <p:nvPr/>
          </p:nvGrpSpPr>
          <p:grpSpPr>
            <a:xfrm>
              <a:off x="6203824" y="1637629"/>
              <a:ext cx="3240991" cy="3240991"/>
              <a:chOff x="1104599" y="2656347"/>
              <a:chExt cx="3251803" cy="3251803"/>
            </a:xfrm>
          </p:grpSpPr>
          <p:grpSp>
            <p:nvGrpSpPr>
              <p:cNvPr id="16" name="组合 15"/>
              <p:cNvGrpSpPr/>
              <p:nvPr/>
            </p:nvGrpSpPr>
            <p:grpSpPr>
              <a:xfrm>
                <a:off x="1104599" y="2656347"/>
                <a:ext cx="3251803" cy="3251803"/>
                <a:chOff x="3826971" y="1159969"/>
                <a:chExt cx="4538058" cy="4538058"/>
              </a:xfrm>
            </p:grpSpPr>
            <p:sp>
              <p:nvSpPr>
                <p:cNvPr id="19" name="椭圆 18"/>
                <p:cNvSpPr/>
                <p:nvPr>
                  <p:custDataLst>
                    <p:tags r:id="rId2"/>
                  </p:custDataLst>
                </p:nvPr>
              </p:nvSpPr>
              <p:spPr>
                <a:xfrm>
                  <a:off x="3826971" y="1159969"/>
                  <a:ext cx="4538058" cy="4538058"/>
                </a:xfrm>
                <a:prstGeom prst="ellipse">
                  <a:avLst/>
                </a:prstGeom>
                <a:solidFill>
                  <a:schemeClr val="bg1">
                    <a:alpha val="33000"/>
                  </a:schemeClr>
                </a:solidFill>
                <a:ln>
                  <a:gradFill>
                    <a:gsLst>
                      <a:gs pos="0">
                        <a:srgbClr val="D81F1B"/>
                      </a:gs>
                      <a:gs pos="100000">
                        <a:schemeClr val="accent1">
                          <a:lumMod val="30000"/>
                          <a:lumOff val="70000"/>
                          <a:alpha val="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lIns="109710" tIns="54855" rIns="109710" bIns="54855"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900">
                    <a:latin typeface="Arial" pitchFamily="34" charset="0"/>
                  </a:endParaRPr>
                </a:p>
              </p:txBody>
            </p:sp>
            <p:sp>
              <p:nvSpPr>
                <p:cNvPr id="20" name="椭圆 19"/>
                <p:cNvSpPr/>
                <p:nvPr>
                  <p:custDataLst>
                    <p:tags r:id="rId3"/>
                  </p:custDataLst>
                </p:nvPr>
              </p:nvSpPr>
              <p:spPr>
                <a:xfrm>
                  <a:off x="4258022" y="1591020"/>
                  <a:ext cx="3675957" cy="3675957"/>
                </a:xfrm>
                <a:prstGeom prst="ellipse">
                  <a:avLst/>
                </a:prstGeom>
                <a:solidFill>
                  <a:schemeClr val="bg1"/>
                </a:solidFill>
                <a:ln w="57150">
                  <a:gradFill>
                    <a:gsLst>
                      <a:gs pos="0">
                        <a:schemeClr val="bg1"/>
                      </a:gs>
                      <a:gs pos="100000">
                        <a:srgbClr val="D81F1B"/>
                      </a:gs>
                    </a:gsLst>
                    <a:lin ang="16200000" scaled="0"/>
                  </a:gradFill>
                </a:ln>
                <a:effectLst>
                  <a:outerShdw blurRad="444500" sx="102000" sy="102000" algn="ctr" rotWithShape="0">
                    <a:prstClr val="black">
                      <a:alpha val="11000"/>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7" name="椭圆 16"/>
              <p:cNvSpPr/>
              <p:nvPr>
                <p:custDataLst>
                  <p:tags r:id="rId4"/>
                </p:custDataLst>
              </p:nvPr>
            </p:nvSpPr>
            <p:spPr>
              <a:xfrm>
                <a:off x="1625804" y="3177552"/>
                <a:ext cx="2209393" cy="2209393"/>
              </a:xfrm>
              <a:prstGeom prst="ellipse">
                <a:avLst/>
              </a:prstGeom>
              <a:solidFill>
                <a:schemeClr val="accent2">
                  <a:lumMod val="60000"/>
                  <a:lumOff val="40000"/>
                  <a:alpha val="16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109710" tIns="54855" rIns="109710" bIns="54855"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900">
                  <a:latin typeface="Arial" pitchFamily="34" charset="0"/>
                </a:endParaRPr>
              </a:p>
            </p:txBody>
          </p:sp>
          <p:sp>
            <p:nvSpPr>
              <p:cNvPr id="18" name="椭圆 17"/>
              <p:cNvSpPr/>
              <p:nvPr>
                <p:custDataLst>
                  <p:tags r:id="rId5"/>
                </p:custDataLst>
              </p:nvPr>
            </p:nvSpPr>
            <p:spPr>
              <a:xfrm>
                <a:off x="1835665" y="3387413"/>
                <a:ext cx="1789671" cy="1789671"/>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lIns="109710" tIns="54855" rIns="109710" bIns="54855"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900">
                  <a:latin typeface="Arial" pitchFamily="34" charset="0"/>
                </a:endParaRPr>
              </a:p>
            </p:txBody>
          </p:sp>
        </p:grpSp>
        <p:pic>
          <p:nvPicPr>
            <p:cNvPr id="15" name="图片 14"/>
            <p:cNvPicPr>
              <a:picLocks noChangeAspect="1"/>
            </p:cNvPicPr>
            <p:nvPr>
              <p:custDataLst>
                <p:tags r:id="rId7"/>
              </p:custDataLst>
            </p:nvPr>
          </p:nvPicPr>
          <p:blipFill>
            <a:blip r:embed="rId6"/>
            <a:stretch>
              <a:fillRect/>
            </a:stretch>
          </p:blipFill>
          <p:spPr>
            <a:xfrm rot="10800000">
              <a:off x="6829291" y="1254482"/>
              <a:ext cx="5362709" cy="5768006"/>
            </a:xfrm>
            <a:prstGeom prst="rect">
              <a:avLst/>
            </a:prstGeom>
          </p:spPr>
        </p:pic>
      </p:grpSp>
      <p:sp>
        <p:nvSpPr>
          <p:cNvPr id="10" name="矩形 9"/>
          <p:cNvSpPr/>
          <p:nvPr>
            <p:custDataLst>
              <p:tags r:id="rId8"/>
            </p:custDataLst>
          </p:nvPr>
        </p:nvSpPr>
        <p:spPr>
          <a:xfrm>
            <a:off x="0" y="0"/>
            <a:ext cx="12192000" cy="9144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 name="标题 1"/>
          <p:cNvSpPr>
            <a:spLocks noGrp="1"/>
          </p:cNvSpPr>
          <p:nvPr>
            <p:ph type="title"/>
            <p:custDataLst>
              <p:tags r:id="rId9"/>
            </p:custDataLst>
          </p:nvPr>
        </p:nvSpPr>
        <p:spPr>
          <a:xfrm>
            <a:off x="579600" y="237600"/>
            <a:ext cx="11037600" cy="441964"/>
          </a:xfrm>
        </p:spPr>
        <p:txBody>
          <a:bodyPr>
            <a:normAutofit/>
          </a:bodyPr>
          <a:lstStyle>
            <a:lvl1pPr>
              <a:defRPr baseline="0">
                <a:solidFill>
                  <a:schemeClr val="tx1">
                    <a:lumMod val="85000"/>
                    <a:lumOff val="15000"/>
                  </a:schemeClr>
                </a:soli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10"/>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11"/>
            </p:custDataLst>
          </p:nvPr>
        </p:nvSpPr>
        <p:spPr/>
        <p:txBody>
          <a:bodyPr/>
          <a:lstStyle/>
          <a:p>
            <a:endParaRPr lang="zh-CN" altLang="en-US"/>
          </a:p>
        </p:txBody>
      </p:sp>
      <p:sp>
        <p:nvSpPr>
          <p:cNvPr id="5" name="灯片编号占位符 4"/>
          <p:cNvSpPr>
            <a:spLocks noGrp="1"/>
          </p:cNvSpPr>
          <p:nvPr>
            <p:ph type="sldNum" sz="quarter" idx="12"/>
            <p:custDataLst>
              <p:tags r:id="rId12"/>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13"/>
            </p:custDataLst>
          </p:nvPr>
        </p:nvSpPr>
        <p:spPr>
          <a:xfrm>
            <a:off x="579600" y="1663200"/>
            <a:ext cx="5342400" cy="2894400"/>
          </a:xfrm>
        </p:spPr>
        <p:txBody>
          <a:bodyPr>
            <a:normAutofit/>
          </a:bodyPr>
          <a:lstStyle>
            <a:lvl1pPr>
              <a:defRPr baseline="0">
                <a:latin typeface="Arial" pitchFamily="34" charset="0"/>
                <a:ea typeface="微软雅黑"/>
              </a:defRPr>
            </a:lvl1pPr>
            <a:lvl2pPr>
              <a:defRPr baseline="0">
                <a:latin typeface="Arial" pitchFamily="34" charset="0"/>
                <a:ea typeface="微软雅黑"/>
              </a:defRPr>
            </a:lvl2pPr>
            <a:lvl3pPr>
              <a:defRPr baseline="0">
                <a:latin typeface="Arial" pitchFamily="34" charset="0"/>
                <a:ea typeface="微软雅黑"/>
              </a:defRPr>
            </a:lvl3pPr>
            <a:lvl4pPr>
              <a:defRPr baseline="0">
                <a:latin typeface="Arial" pitchFamily="34" charset="0"/>
                <a:ea typeface="微软雅黑"/>
              </a:defRPr>
            </a:lvl4pPr>
            <a:lvl5pPr>
              <a:defRPr baseline="0">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14"/>
            </p:custDataLst>
          </p:nvPr>
        </p:nvSpPr>
        <p:spPr>
          <a:xfrm>
            <a:off x="6242400" y="1663200"/>
            <a:ext cx="5367600" cy="2894400"/>
          </a:xfrm>
        </p:spPr>
        <p:txBody>
          <a:bodyPr>
            <a:normAutofit/>
          </a:bodyPr>
          <a:lstStyle>
            <a:lvl1pPr>
              <a:defRPr baseline="0">
                <a:latin typeface="Arial" pitchFamily="34" charset="0"/>
                <a:ea typeface="微软雅黑"/>
              </a:defRPr>
            </a:lvl1pPr>
            <a:lvl2pPr>
              <a:defRPr baseline="0">
                <a:latin typeface="Arial" pitchFamily="34" charset="0"/>
                <a:ea typeface="微软雅黑"/>
              </a:defRPr>
            </a:lvl2pPr>
            <a:lvl3pPr>
              <a:defRPr baseline="0">
                <a:latin typeface="Arial" pitchFamily="34" charset="0"/>
                <a:ea typeface="微软雅黑"/>
              </a:defRPr>
            </a:lvl3pPr>
            <a:lvl4pPr>
              <a:defRPr baseline="0">
                <a:latin typeface="Arial" pitchFamily="34" charset="0"/>
                <a:ea typeface="微软雅黑"/>
              </a:defRPr>
            </a:lvl4pPr>
            <a:lvl5pPr>
              <a:defRPr baseline="0">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11" name="文本占位符 10"/>
          <p:cNvSpPr>
            <a:spLocks noGrp="1"/>
          </p:cNvSpPr>
          <p:nvPr>
            <p:ph type="body" sz="quarter" idx="15"/>
            <p:custDataLst>
              <p:tags r:id="rId15"/>
            </p:custDataLst>
          </p:nvPr>
        </p:nvSpPr>
        <p:spPr>
          <a:xfrm>
            <a:off x="572400" y="4816800"/>
            <a:ext cx="5342400" cy="781200"/>
          </a:xfrm>
        </p:spPr>
        <p:txBody>
          <a:bodyPr>
            <a:normAutofit/>
          </a:bodyPr>
          <a:lstStyle>
            <a:lvl1pPr>
              <a:defRPr baseline="0">
                <a:latin typeface="Arial" pitchFamily="34" charset="0"/>
                <a:ea typeface="微软雅黑"/>
              </a:defRPr>
            </a:lvl1pPr>
          </a:lstStyle>
          <a:p>
            <a:pPr lvl="0"/>
            <a:r>
              <a:rPr lang="zh-CN" altLang="en-US"/>
              <a:t>单击此处编辑母版文本样式</a:t>
            </a:r>
            <a:endParaRPr lang="zh-CN" altLang="en-US"/>
          </a:p>
        </p:txBody>
      </p:sp>
      <p:sp>
        <p:nvSpPr>
          <p:cNvPr id="13" name="文本占位符 12"/>
          <p:cNvSpPr>
            <a:spLocks noGrp="1"/>
          </p:cNvSpPr>
          <p:nvPr>
            <p:ph type="body" sz="quarter" idx="16"/>
            <p:custDataLst>
              <p:tags r:id="rId16"/>
            </p:custDataLst>
          </p:nvPr>
        </p:nvSpPr>
        <p:spPr>
          <a:xfrm>
            <a:off x="6253200" y="4813200"/>
            <a:ext cx="5367600" cy="781200"/>
          </a:xfrm>
        </p:spPr>
        <p:txBody>
          <a:bodyPr>
            <a:normAutofit/>
          </a:bodyPr>
          <a:lstStyle>
            <a:lvl1pPr>
              <a:defRPr baseline="0">
                <a:latin typeface="Arial" pitchFamily="34" charset="0"/>
                <a:ea typeface="微软雅黑"/>
              </a:defRPr>
            </a:lvl1pPr>
          </a:lstStyle>
          <a:p>
            <a:pPr lvl="0"/>
            <a:r>
              <a:rPr lang="zh-CN" altLang="en-US"/>
              <a:t>单击此处编辑母版文本样式</a:t>
            </a:r>
            <a:endParaRPr lang="zh-CN" altLang="en-US"/>
          </a:p>
        </p:txBody>
      </p:sp>
    </p:spTree>
  </p:cSld>
  <p:clrMapOvr>
    <a:masterClrMapping/>
  </p:clrMapOvr>
  <p:transition/>
  <p:timing/>
</p:sldLayout>
</file>

<file path=ppt/slideLayouts/slideLayout2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腰带">
    <p:spTree>
      <p:nvGrpSpPr>
        <p:cNvPr id="1" name=""/>
        <p:cNvGrpSpPr/>
        <p:nvPr/>
      </p:nvGrpSpPr>
      <p:grpSpPr>
        <a:xfrm>
          <a:off x="0" y="0"/>
          <a:ext cx="0" cy="0"/>
        </a:xfrm>
      </p:grpSpPr>
      <p:sp>
        <p:nvSpPr>
          <p:cNvPr id="10" name="矩形 9"/>
          <p:cNvSpPr/>
          <p:nvPr>
            <p:custDataLst>
              <p:tags r:id="rId1"/>
            </p:custDataLst>
          </p:nvPr>
        </p:nvSpPr>
        <p:spPr>
          <a:xfrm>
            <a:off x="0" y="959224"/>
            <a:ext cx="12192000" cy="4939553"/>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cxnSp>
        <p:nvCxnSpPr>
          <p:cNvPr id="8" name="直接连接符 7"/>
          <p:cNvCxnSpPr/>
          <p:nvPr>
            <p:custDataLst>
              <p:tags r:id="rId2"/>
            </p:custDataLst>
          </p:nvPr>
        </p:nvCxnSpPr>
        <p:spPr>
          <a:xfrm flipH="1" flipV="1">
            <a:off x="165100" y="2322195"/>
            <a:ext cx="0" cy="2213610"/>
          </a:xfrm>
          <a:prstGeom prst="line">
            <a:avLst/>
          </a:prstGeom>
          <a:solidFill>
            <a:schemeClr val="bg1"/>
          </a:solidFill>
          <a:ln w="339725">
            <a:gradFill>
              <a:gsLst>
                <a:gs pos="0">
                  <a:schemeClr val="bg1">
                    <a:alpha val="0"/>
                  </a:schemeClr>
                </a:gs>
                <a:gs pos="88000">
                  <a:schemeClr val="accent1"/>
                </a:gs>
              </a:gsLst>
              <a:lin ang="5400000" scaled="0"/>
            </a:gradFill>
          </a:ln>
          <a:effectLst>
            <a:outerShdw blurRad="444500" sx="102000" sy="102000" algn="ctr" rotWithShape="0">
              <a:prstClr val="black">
                <a:alpha val="11000"/>
              </a:prstClr>
            </a:outerShdw>
          </a:effectLst>
        </p:spPr>
        <p:style>
          <a:lnRef idx="2">
            <a:schemeClr val="accent1">
              <a:shade val="50000"/>
            </a:schemeClr>
          </a:lnRef>
          <a:fillRef idx="1">
            <a:schemeClr val="accent1"/>
          </a:fillRef>
          <a:effectRef idx="0">
            <a:schemeClr val="accent1"/>
          </a:effectRef>
          <a:fontRef idx="minor">
            <a:schemeClr val="lt1"/>
          </a:fontRef>
        </p:style>
      </p:cxnSp>
      <p:cxnSp>
        <p:nvCxnSpPr>
          <p:cNvPr id="9" name="直接连接符 8"/>
          <p:cNvCxnSpPr/>
          <p:nvPr>
            <p:custDataLst>
              <p:tags r:id="rId3"/>
            </p:custDataLst>
          </p:nvPr>
        </p:nvCxnSpPr>
        <p:spPr>
          <a:xfrm flipH="1" flipV="1">
            <a:off x="12014200" y="2322195"/>
            <a:ext cx="0" cy="2213610"/>
          </a:xfrm>
          <a:prstGeom prst="line">
            <a:avLst/>
          </a:prstGeom>
          <a:solidFill>
            <a:schemeClr val="bg1"/>
          </a:solidFill>
          <a:ln w="339725">
            <a:gradFill>
              <a:gsLst>
                <a:gs pos="0">
                  <a:schemeClr val="bg1">
                    <a:alpha val="0"/>
                  </a:schemeClr>
                </a:gs>
                <a:gs pos="88000">
                  <a:schemeClr val="accent1"/>
                </a:gs>
              </a:gsLst>
              <a:lin ang="5400000" scaled="0"/>
            </a:gradFill>
          </a:ln>
          <a:effectLst>
            <a:outerShdw blurRad="444500" sx="102000" sy="102000" algn="ctr" rotWithShape="0">
              <a:prstClr val="black">
                <a:alpha val="11000"/>
              </a:prstClr>
            </a:outerShdw>
          </a:effectLst>
        </p:spPr>
        <p:style>
          <a:lnRef idx="2">
            <a:schemeClr val="accent1">
              <a:shade val="50000"/>
            </a:schemeClr>
          </a:lnRef>
          <a:fillRef idx="1">
            <a:schemeClr val="accent1"/>
          </a:fillRef>
          <a:effectRef idx="0">
            <a:schemeClr val="accent1"/>
          </a:effectRef>
          <a:fontRef idx="minor">
            <a:schemeClr val="lt1"/>
          </a:fontRef>
        </p:style>
      </p:cxnSp>
      <p:sp>
        <p:nvSpPr>
          <p:cNvPr id="2" name="标题 1"/>
          <p:cNvSpPr>
            <a:spLocks noGrp="1"/>
          </p:cNvSpPr>
          <p:nvPr>
            <p:ph type="title" hasCustomPrompt="1"/>
            <p:custDataLst>
              <p:tags r:id="rId4"/>
            </p:custDataLst>
          </p:nvPr>
        </p:nvSpPr>
        <p:spPr>
          <a:xfrm>
            <a:off x="1522800" y="1339200"/>
            <a:ext cx="9144000" cy="2386800"/>
          </a:xfrm>
        </p:spPr>
        <p:txBody>
          <a:bodyPr anchor="b">
            <a:normAutofit/>
          </a:bodyPr>
          <a:lstStyle>
            <a:lvl1pPr algn="ctr">
              <a:defRPr sz="6000" baseline="0">
                <a:solidFill>
                  <a:schemeClr val="tx1">
                    <a:lumMod val="85000"/>
                    <a:lumOff val="15000"/>
                  </a:schemeClr>
                </a:solidFill>
                <a:latin typeface="Arial" pitchFamily="34" charset="0"/>
                <a:ea typeface="微软雅黑"/>
              </a:defRPr>
            </a:lvl1pPr>
          </a:lstStyle>
          <a:p>
            <a:r>
              <a:rPr lang="zh-CN" altLang="en-US"/>
              <a:t>单击此处编辑标题</a:t>
            </a:r>
            <a:endParaRPr lang="zh-CN" altLang="en-US"/>
          </a:p>
        </p:txBody>
      </p:sp>
      <p:sp>
        <p:nvSpPr>
          <p:cNvPr id="3" name="日期占位符 2"/>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p>
            <a:endParaRPr lang="zh-CN" altLang="en-US"/>
          </a:p>
        </p:txBody>
      </p:sp>
      <p:sp>
        <p:nvSpPr>
          <p:cNvPr id="5" name="灯片编号占位符 4"/>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8"/>
            </p:custDataLst>
          </p:nvPr>
        </p:nvSpPr>
        <p:spPr>
          <a:xfrm>
            <a:off x="1522413" y="3862800"/>
            <a:ext cx="9144000" cy="1656000"/>
          </a:xfrm>
        </p:spPr>
        <p:txBody>
          <a:bodyPr>
            <a:normAutofit/>
          </a:bodyPr>
          <a:lstStyle>
            <a:lvl1pPr algn="ctr">
              <a:defRPr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Tree>
  </p:cSld>
  <p:clrMapOvr>
    <a:masterClrMapping/>
  </p:clrMapOvr>
  <p:transition/>
  <p:timing/>
</p:sldLayout>
</file>

<file path=ppt/slideLayouts/slideLayout3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自定义版式">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日期占位符 2"/>
          <p:cNvSpPr>
            <a:spLocks noGrp="1"/>
          </p:cNvSpPr>
          <p:nvPr>
            <p:ph type="dt" sz="half" idx="10"/>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3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自定义版式">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日期占位符 2"/>
          <p:cNvSpPr>
            <a:spLocks noGrp="1"/>
          </p:cNvSpPr>
          <p:nvPr>
            <p:ph type="dt" sz="half" idx="10"/>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3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5_标题和内容">
    <p:spTree>
      <p:nvGrpSpPr>
        <p:cNvPr id="1" name=""/>
        <p:cNvGrpSpPr/>
        <p:nvPr/>
      </p:nvGrpSpPr>
      <p:grpSpPr>
        <a:xfrm>
          <a:off x="0" y="0"/>
          <a:ext cx="0" cy="0"/>
        </a:xfrm>
      </p:grpSpPr>
      <p:sp>
        <p:nvSpPr>
          <p:cNvPr id="2" name="Title 1"/>
          <p:cNvSpPr>
            <a:spLocks noGrp="1"/>
          </p:cNvSpPr>
          <p:nvPr>
            <p:ph type="title"/>
          </p:nvPr>
        </p:nvSpPr>
        <p:spPr>
          <a:xfrm>
            <a:off x="838200" y="1"/>
            <a:ext cx="10515600" cy="899652"/>
          </a:xfrm>
        </p:spPr>
        <p:txBody>
          <a:bodyPr>
            <a:normAutofit/>
          </a:bodyPr>
          <a:lstStyle>
            <a:lvl1pPr>
              <a:defRPr sz="2800" b="1">
                <a:latin typeface="+mj-ea"/>
                <a:ea typeface="+mj-ea"/>
              </a:defRPr>
            </a:lvl1pPr>
          </a:lstStyle>
          <a:p>
            <a:r>
              <a:rPr lang="zh-CN" altLang="en-US"/>
              <a:t>单击此处编辑母版标题样式</a:t>
            </a:r>
            <a:endParaRPr lang="en-US"/>
          </a:p>
        </p:txBody>
      </p:sp>
      <p:sp>
        <p:nvSpPr>
          <p:cNvPr id="11" name="矩形 10"/>
          <p:cNvSpPr/>
          <p:nvPr userDrawn="1"/>
        </p:nvSpPr>
        <p:spPr>
          <a:xfrm>
            <a:off x="-1" y="958645"/>
            <a:ext cx="12192000" cy="36000"/>
          </a:xfrm>
          <a:prstGeom prst="rect">
            <a:avLst/>
          </a:prstGeom>
          <a:gradFill flip="none" rotWithShape="1">
            <a:gsLst>
              <a:gs pos="0">
                <a:schemeClr val="accent1">
                  <a:shade val="30000"/>
                  <a:satMod val="115000"/>
                </a:schemeClr>
              </a:gs>
              <a:gs pos="50000">
                <a:schemeClr val="accent1">
                  <a:shade val="67500"/>
                  <a:satMod val="115000"/>
                </a:schemeClr>
              </a:gs>
              <a:gs pos="95000">
                <a:schemeClr val="bg1"/>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1800"/>
          </a:p>
        </p:txBody>
      </p:sp>
    </p:spTree>
  </p:cSld>
  <p:clrMapOvr>
    <a:masterClrMapping/>
  </p:clrMapOvr>
  <p:transition>
    <p:fade/>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slideLayout" Target="../slideLayouts/slideLayout26.xml" /><Relationship Id="rId16" Type="http://schemas.openxmlformats.org/officeDocument/2006/relationships/slideLayout" Target="../slideLayouts/slideLayout27.xml" /><Relationship Id="rId17" Type="http://schemas.openxmlformats.org/officeDocument/2006/relationships/slideLayout" Target="../slideLayouts/slideLayout28.xml" /><Relationship Id="rId18" Type="http://schemas.openxmlformats.org/officeDocument/2006/relationships/slideLayout" Target="../slideLayouts/slideLayout29.xml" /><Relationship Id="rId19" Type="http://schemas.openxmlformats.org/officeDocument/2006/relationships/slideLayout" Target="../slideLayouts/slideLayout30.xml" /><Relationship Id="rId2" Type="http://schemas.openxmlformats.org/officeDocument/2006/relationships/slideLayout" Target="../slideLayouts/slideLayout13.xml" /><Relationship Id="rId20" Type="http://schemas.openxmlformats.org/officeDocument/2006/relationships/slideLayout" Target="../slideLayouts/slideLayout31.xml" /><Relationship Id="rId21" Type="http://schemas.openxmlformats.org/officeDocument/2006/relationships/slideLayout" Target="../slideLayouts/slideLayout32.xml" /><Relationship Id="rId22" Type="http://schemas.openxmlformats.org/officeDocument/2006/relationships/tags" Target="../tags/tag136.xml" /><Relationship Id="rId23" Type="http://schemas.openxmlformats.org/officeDocument/2006/relationships/tags" Target="../tags/tag137.xml" /><Relationship Id="rId24" Type="http://schemas.openxmlformats.org/officeDocument/2006/relationships/tags" Target="../tags/tag138.xml" /><Relationship Id="rId25" Type="http://schemas.openxmlformats.org/officeDocument/2006/relationships/tags" Target="../tags/tag139.xml" /><Relationship Id="rId26" Type="http://schemas.openxmlformats.org/officeDocument/2006/relationships/tags" Target="../tags/tag140.xml" /><Relationship Id="rId27" Type="http://schemas.openxmlformats.org/officeDocument/2006/relationships/tags" Target="../tags/tag141.xml" /><Relationship Id="rId28"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2"/>
        </a:solidFill>
        <a:effectLst/>
      </p:bgPr>
    </p:bg>
    <p:spTree>
      <p:nvGrpSpPr>
        <p:cNvPr id="1" name=""/>
        <p:cNvGrpSpPr/>
        <p:nvPr/>
      </p:nvGrpSpPr>
      <p:grpSpPr>
        <a:xfrm>
          <a:off x="0" y="0"/>
          <a:ext cx="0" cy="0"/>
        </a:xfrm>
      </p:grpSpPr>
      <p:sp>
        <p:nvSpPr>
          <p:cNvPr id="2" name="标题占位符 1"/>
          <p:cNvSpPr>
            <a:spLocks noGrp="1"/>
          </p:cNvSpPr>
          <p:nvPr>
            <p:ph type="title"/>
            <p:custDataLst>
              <p:tags r:id="rId22"/>
            </p:custDataLst>
          </p:nvPr>
        </p:nvSpPr>
        <p:spPr>
          <a:xfrm>
            <a:off x="669882" y="443230"/>
            <a:ext cx="10852237" cy="441964"/>
          </a:xfrm>
          <a:prstGeom prst="rect">
            <a:avLst/>
          </a:prstGeom>
        </p:spPr>
        <p:txBody>
          <a:bodyPr vert="horz" lIns="101600" tIns="38100" rIns="76200" bIns="38100" rtlCol="0" anchor="t" anchorCtr="0">
            <a:noAutofit/>
          </a:bodyPr>
          <a:lstStyle/>
          <a:p>
            <a:r>
              <a:rPr lang="zh-CN" altLang="en-US"/>
              <a:t>单击此处编辑母版标题样式</a:t>
            </a:r>
            <a:endParaRPr lang="zh-CN" altLang="en-US"/>
          </a:p>
        </p:txBody>
      </p:sp>
      <p:sp>
        <p:nvSpPr>
          <p:cNvPr id="3" name="文本占位符 2"/>
          <p:cNvSpPr>
            <a:spLocks noGrp="1"/>
          </p:cNvSpPr>
          <p:nvPr>
            <p:ph type="body" idx="1"/>
            <p:custDataLst>
              <p:tags r:id="rId23"/>
            </p:custDataLst>
          </p:nvPr>
        </p:nvSpPr>
        <p:spPr>
          <a:xfrm>
            <a:off x="669882" y="952508"/>
            <a:ext cx="10852237" cy="5388907"/>
          </a:xfrm>
          <a:prstGeom prst="rect">
            <a:avLst/>
          </a:prstGeom>
        </p:spPr>
        <p:txBody>
          <a:bodyPr vert="horz" lIns="101600" tIns="0" rIns="82550" bIns="0" rtlCol="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2"/>
            <p:custDataLst>
              <p:tags r:id="rId24"/>
            </p:custDataLst>
          </p:nvPr>
        </p:nvSpPr>
        <p:spPr>
          <a:xfrm>
            <a:off x="879742" y="6349833"/>
            <a:ext cx="2700000" cy="316800"/>
          </a:xfrm>
          <a:prstGeom prst="rect">
            <a:avLst/>
          </a:prstGeom>
        </p:spPr>
        <p:txBody>
          <a:bodyPr vert="horz" lIns="91440" tIns="45720" rIns="91440" bIns="45720" rtlCol="0" anchor="ctr">
            <a:normAutofit/>
          </a:bodyP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3"/>
            <p:custDataLst>
              <p:tags r:id="rId25"/>
            </p:custDataLst>
          </p:nvPr>
        </p:nvSpPr>
        <p:spPr>
          <a:xfrm>
            <a:off x="4116000" y="6349833"/>
            <a:ext cx="3960000" cy="316800"/>
          </a:xfrm>
          <a:prstGeom prst="rect">
            <a:avLst/>
          </a:prstGeom>
        </p:spPr>
        <p:txBody>
          <a:bodyPr vert="horz" lIns="91440" tIns="45720" rIns="91440" bIns="45720" rtlCol="0" anchor="ctr">
            <a:normAutofit/>
          </a:bodyP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custDataLst>
              <p:tags r:id="rId26"/>
            </p:custDataLst>
          </p:nvPr>
        </p:nvSpPr>
        <p:spPr>
          <a:xfrm>
            <a:off x="8610600" y="6349833"/>
            <a:ext cx="2700000" cy="316800"/>
          </a:xfrm>
          <a:prstGeom prst="rect">
            <a:avLst/>
          </a:prstGeom>
        </p:spPr>
        <p:txBody>
          <a:bodyPr vert="horz" lIns="91440" tIns="45720" rIns="91440" bIns="45720" rtlCol="0" anchor="ctr">
            <a:normAutofit/>
          </a:bodyP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0</a:t>
            </a:fld>
            <a:endParaRPr lang="zh-CN" altLang="en-US"/>
          </a:p>
        </p:txBody>
      </p:sp>
      <p:sp>
        <p:nvSpPr>
          <p:cNvPr id="7" name="KSO_TEMPLATE" hidden="1"/>
          <p:cNvSpPr/>
          <p:nvPr>
            <p:custDataLst>
              <p:tags r:id="rId27"/>
            </p:custDataLst>
          </p:nvPr>
        </p:nvSpPr>
        <p:spPr>
          <a:xfrm flipH="1">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 id="2147483671" r:id="rId12"/>
    <p:sldLayoutId id="2147483672" r:id="rId13"/>
    <p:sldLayoutId id="2147483673" r:id="rId14"/>
    <p:sldLayoutId id="2147483674" r:id="rId15"/>
    <p:sldLayoutId id="2147483675" r:id="rId16"/>
    <p:sldLayoutId id="2147483676" r:id="rId17"/>
    <p:sldLayoutId id="2147483677" r:id="rId18"/>
    <p:sldLayoutId id="2147483678" r:id="rId19"/>
    <p:sldLayoutId id="2147483679" r:id="rId20"/>
    <p:sldLayoutId id="2147483680" r:id="rId21"/>
  </p:sldLayoutIdLst>
  <p:transition/>
  <p:timing/>
  <p:txStyles>
    <p:titleStyle>
      <a:lvl1pPr algn="l" defTabSz="914400" rtl="0" eaLnBrk="1" fontAlgn="auto" latinLnBrk="0" hangingPunct="1">
        <a:lnSpc>
          <a:spcPct val="100000"/>
        </a:lnSpc>
        <a:spcBef>
          <a:spcPct val="0"/>
        </a:spcBef>
        <a:buNone/>
        <a:defRPr sz="2400" b="1" u="none" strike="noStrike" kern="1200" cap="none" spc="200" normalizeH="0" baseline="0">
          <a:solidFill>
            <a:schemeClr val="tx1">
              <a:lumMod val="85000"/>
              <a:lumOff val="15000"/>
            </a:schemeClr>
          </a:solidFill>
          <a:uFillTx/>
          <a:latin typeface="Arial" pitchFamily="34" charset="0"/>
          <a:ea typeface="微软雅黑"/>
          <a:cs typeface="+mj-cs"/>
        </a:defRPr>
      </a:lvl1pPr>
    </p:titleStyle>
    <p:bodyStyle>
      <a:lvl1pPr marL="2286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600" u="none" strike="noStrike" kern="1200" cap="none" spc="15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14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4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44.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4.jpeg" /><Relationship Id="rId3" Type="http://schemas.openxmlformats.org/officeDocument/2006/relationships/tags" Target="../tags/tag145.xml" /><Relationship Id="rId4" Type="http://schemas.openxmlformats.org/officeDocument/2006/relationships/tags" Target="../tags/tag146.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tags" Target="../tags/tag147.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48.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155.xml" /><Relationship Id="rId11" Type="http://schemas.openxmlformats.org/officeDocument/2006/relationships/tags" Target="../tags/tag156.xml" /><Relationship Id="rId12" Type="http://schemas.openxmlformats.org/officeDocument/2006/relationships/tags" Target="../tags/tag157.xml" /><Relationship Id="rId13" Type="http://schemas.openxmlformats.org/officeDocument/2006/relationships/tags" Target="../tags/tag158.xml" /><Relationship Id="rId14" Type="http://schemas.openxmlformats.org/officeDocument/2006/relationships/tags" Target="../tags/tag159.xml" /><Relationship Id="rId15" Type="http://schemas.openxmlformats.org/officeDocument/2006/relationships/tags" Target="../tags/tag160.xml" /><Relationship Id="rId16" Type="http://schemas.openxmlformats.org/officeDocument/2006/relationships/tags" Target="../tags/tag161.xml" /><Relationship Id="rId17" Type="http://schemas.openxmlformats.org/officeDocument/2006/relationships/tags" Target="../tags/tag162.xml" /><Relationship Id="rId18" Type="http://schemas.openxmlformats.org/officeDocument/2006/relationships/tags" Target="../tags/tag163.xml" /><Relationship Id="rId19" Type="http://schemas.openxmlformats.org/officeDocument/2006/relationships/tags" Target="../tags/tag164.xml" /><Relationship Id="rId2" Type="http://schemas.openxmlformats.org/officeDocument/2006/relationships/image" Target="../media/image5.png" /><Relationship Id="rId20" Type="http://schemas.openxmlformats.org/officeDocument/2006/relationships/tags" Target="../tags/tag165.xml" /><Relationship Id="rId21" Type="http://schemas.openxmlformats.org/officeDocument/2006/relationships/tags" Target="../tags/tag166.xml" /><Relationship Id="rId22" Type="http://schemas.openxmlformats.org/officeDocument/2006/relationships/tags" Target="../tags/tag167.xml" /><Relationship Id="rId23" Type="http://schemas.openxmlformats.org/officeDocument/2006/relationships/tags" Target="../tags/tag168.xml" /><Relationship Id="rId24" Type="http://schemas.openxmlformats.org/officeDocument/2006/relationships/tags" Target="../tags/tag169.xml" /><Relationship Id="rId3" Type="http://schemas.openxmlformats.org/officeDocument/2006/relationships/image" Target="../media/image6.png" /><Relationship Id="rId4" Type="http://schemas.openxmlformats.org/officeDocument/2006/relationships/tags" Target="../tags/tag149.xml" /><Relationship Id="rId5" Type="http://schemas.openxmlformats.org/officeDocument/2006/relationships/tags" Target="../tags/tag150.xml" /><Relationship Id="rId6" Type="http://schemas.openxmlformats.org/officeDocument/2006/relationships/tags" Target="../tags/tag151.xml" /><Relationship Id="rId7" Type="http://schemas.openxmlformats.org/officeDocument/2006/relationships/tags" Target="../tags/tag152.xml" /><Relationship Id="rId8" Type="http://schemas.openxmlformats.org/officeDocument/2006/relationships/tags" Target="../tags/tag153.xml" /><Relationship Id="rId9" Type="http://schemas.openxmlformats.org/officeDocument/2006/relationships/tags" Target="../tags/tag154.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tags" Target="../tags/tag170.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tags" Target="../tags/tag171.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tags" Target="../tags/tag172.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7.png" /><Relationship Id="rId3" Type="http://schemas.openxmlformats.org/officeDocument/2006/relationships/tags" Target="../tags/tag173.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tags" Target="../tags/tag174.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11.png" /><Relationship Id="rId3" Type="http://schemas.openxmlformats.org/officeDocument/2006/relationships/image" Target="../media/image12.png" /><Relationship Id="rId4" Type="http://schemas.openxmlformats.org/officeDocument/2006/relationships/image" Target="../media/image13.svg" /><Relationship Id="rId5" Type="http://schemas.openxmlformats.org/officeDocument/2006/relationships/tags" Target="../tags/tag175.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14.png" /><Relationship Id="rId3" Type="http://schemas.openxmlformats.org/officeDocument/2006/relationships/tags" Target="../tags/tag176.xml" /><Relationship Id="rId4" Type="http://schemas.openxmlformats.org/officeDocument/2006/relationships/image" Target="../media/image15.png" /><Relationship Id="rId5" Type="http://schemas.openxmlformats.org/officeDocument/2006/relationships/tags" Target="../tags/tag177.xml" /><Relationship Id="rId6" Type="http://schemas.openxmlformats.org/officeDocument/2006/relationships/tags" Target="../tags/tag178.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79.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188.xml" /><Relationship Id="rId11" Type="http://schemas.openxmlformats.org/officeDocument/2006/relationships/tags" Target="../tags/tag189.xml" /><Relationship Id="rId2" Type="http://schemas.openxmlformats.org/officeDocument/2006/relationships/tags" Target="../tags/tag180.xml" /><Relationship Id="rId3" Type="http://schemas.openxmlformats.org/officeDocument/2006/relationships/tags" Target="../tags/tag181.xml" /><Relationship Id="rId4" Type="http://schemas.openxmlformats.org/officeDocument/2006/relationships/tags" Target="../tags/tag182.xml" /><Relationship Id="rId5" Type="http://schemas.openxmlformats.org/officeDocument/2006/relationships/tags" Target="../tags/tag183.xml" /><Relationship Id="rId6" Type="http://schemas.openxmlformats.org/officeDocument/2006/relationships/tags" Target="../tags/tag184.xml" /><Relationship Id="rId7" Type="http://schemas.openxmlformats.org/officeDocument/2006/relationships/tags" Target="../tags/tag185.xml" /><Relationship Id="rId8" Type="http://schemas.openxmlformats.org/officeDocument/2006/relationships/tags" Target="../tags/tag186.xml" /><Relationship Id="rId9" Type="http://schemas.openxmlformats.org/officeDocument/2006/relationships/tags" Target="../tags/tag187.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198.xml" /><Relationship Id="rId11" Type="http://schemas.openxmlformats.org/officeDocument/2006/relationships/tags" Target="../tags/tag199.xml" /><Relationship Id="rId2" Type="http://schemas.openxmlformats.org/officeDocument/2006/relationships/tags" Target="../tags/tag190.xml" /><Relationship Id="rId3" Type="http://schemas.openxmlformats.org/officeDocument/2006/relationships/tags" Target="../tags/tag191.xml" /><Relationship Id="rId4" Type="http://schemas.openxmlformats.org/officeDocument/2006/relationships/tags" Target="../tags/tag192.xml" /><Relationship Id="rId5" Type="http://schemas.openxmlformats.org/officeDocument/2006/relationships/tags" Target="../tags/tag193.xml" /><Relationship Id="rId6" Type="http://schemas.openxmlformats.org/officeDocument/2006/relationships/tags" Target="../tags/tag194.xml" /><Relationship Id="rId7" Type="http://schemas.openxmlformats.org/officeDocument/2006/relationships/tags" Target="../tags/tag195.xml" /><Relationship Id="rId8" Type="http://schemas.openxmlformats.org/officeDocument/2006/relationships/tags" Target="../tags/tag196.xml" /><Relationship Id="rId9" Type="http://schemas.openxmlformats.org/officeDocument/2006/relationships/tags" Target="../tags/tag197.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208.xml" /><Relationship Id="rId11" Type="http://schemas.openxmlformats.org/officeDocument/2006/relationships/tags" Target="../tags/tag209.xml" /><Relationship Id="rId2" Type="http://schemas.openxmlformats.org/officeDocument/2006/relationships/tags" Target="../tags/tag200.xml" /><Relationship Id="rId3" Type="http://schemas.openxmlformats.org/officeDocument/2006/relationships/tags" Target="../tags/tag201.xml" /><Relationship Id="rId4" Type="http://schemas.openxmlformats.org/officeDocument/2006/relationships/tags" Target="../tags/tag202.xml" /><Relationship Id="rId5" Type="http://schemas.openxmlformats.org/officeDocument/2006/relationships/tags" Target="../tags/tag203.xml" /><Relationship Id="rId6" Type="http://schemas.openxmlformats.org/officeDocument/2006/relationships/tags" Target="../tags/tag204.xml" /><Relationship Id="rId7" Type="http://schemas.openxmlformats.org/officeDocument/2006/relationships/tags" Target="../tags/tag205.xml" /><Relationship Id="rId8" Type="http://schemas.openxmlformats.org/officeDocument/2006/relationships/tags" Target="../tags/tag206.xml" /><Relationship Id="rId9" Type="http://schemas.openxmlformats.org/officeDocument/2006/relationships/tags" Target="../tags/tag207.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tags" Target="../tags/tag210.xml" /><Relationship Id="rId3" Type="http://schemas.openxmlformats.org/officeDocument/2006/relationships/tags" Target="../tags/tag211.xml" /><Relationship Id="rId4" Type="http://schemas.openxmlformats.org/officeDocument/2006/relationships/tags" Target="../tags/tag212.xml" /><Relationship Id="rId5" Type="http://schemas.openxmlformats.org/officeDocument/2006/relationships/tags" Target="../tags/tag213.xml" /><Relationship Id="rId6" Type="http://schemas.openxmlformats.org/officeDocument/2006/relationships/tags" Target="../tags/tag214.xml" /><Relationship Id="rId7" Type="http://schemas.openxmlformats.org/officeDocument/2006/relationships/tags" Target="../tags/tag215.xml" /><Relationship Id="rId8" Type="http://schemas.openxmlformats.org/officeDocument/2006/relationships/tags" Target="../tags/tag216.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tags" Target="../tags/tag217.xml" /><Relationship Id="rId3" Type="http://schemas.openxmlformats.org/officeDocument/2006/relationships/tags" Target="../tags/tag218.xml" /><Relationship Id="rId4" Type="http://schemas.openxmlformats.org/officeDocument/2006/relationships/tags" Target="../tags/tag219.xml" /><Relationship Id="rId5" Type="http://schemas.openxmlformats.org/officeDocument/2006/relationships/tags" Target="../tags/tag220.xml" /><Relationship Id="rId6" Type="http://schemas.openxmlformats.org/officeDocument/2006/relationships/tags" Target="../tags/tag221.xml" /><Relationship Id="rId7" Type="http://schemas.openxmlformats.org/officeDocument/2006/relationships/tags" Target="../tags/tag222.xml" /><Relationship Id="rId8" Type="http://schemas.openxmlformats.org/officeDocument/2006/relationships/tags" Target="../tags/tag223.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tags" Target="../tags/tag224.xml" /><Relationship Id="rId3" Type="http://schemas.openxmlformats.org/officeDocument/2006/relationships/tags" Target="../tags/tag225.xml" /><Relationship Id="rId4" Type="http://schemas.openxmlformats.org/officeDocument/2006/relationships/tags" Target="../tags/tag226.xml" /><Relationship Id="rId5" Type="http://schemas.openxmlformats.org/officeDocument/2006/relationships/tags" Target="../tags/tag227.xml" /><Relationship Id="rId6" Type="http://schemas.openxmlformats.org/officeDocument/2006/relationships/tags" Target="../tags/tag228.xml"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tags" Target="../tags/tag229.xml" /><Relationship Id="rId3" Type="http://schemas.openxmlformats.org/officeDocument/2006/relationships/tags" Target="../tags/tag230.xml" /><Relationship Id="rId4" Type="http://schemas.openxmlformats.org/officeDocument/2006/relationships/tags" Target="../tags/tag231.xml" /><Relationship Id="rId5" Type="http://schemas.openxmlformats.org/officeDocument/2006/relationships/tags" Target="../tags/tag232.xml" /><Relationship Id="rId6" Type="http://schemas.openxmlformats.org/officeDocument/2006/relationships/tags" Target="../tags/tag233.xml"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tags" Target="../tags/tag234.xml" /><Relationship Id="rId3" Type="http://schemas.openxmlformats.org/officeDocument/2006/relationships/tags" Target="../tags/tag235.xml" /><Relationship Id="rId4" Type="http://schemas.openxmlformats.org/officeDocument/2006/relationships/tags" Target="../tags/tag236.xml" /><Relationship Id="rId5" Type="http://schemas.openxmlformats.org/officeDocument/2006/relationships/tags" Target="../tags/tag237.xml" /><Relationship Id="rId6" Type="http://schemas.openxmlformats.org/officeDocument/2006/relationships/tags" Target="../tags/tag238.xml"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08021115043006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1">
            <a:lumMod val="95000"/>
          </a:schemeClr>
        </a:solidFill>
        <a:effectLst/>
      </p:bgPr>
    </p:bg>
    <p:spTree>
      <p:nvGrpSpPr>
        <p:cNvPr id="1" name=""/>
        <p:cNvGrpSpPr/>
        <p:nvPr/>
      </p:nvGrpSpPr>
      <p:grpSpPr>
        <a:xfrm>
          <a:off x="0" y="0"/>
          <a:ext cx="0" cy="0"/>
        </a:xfrm>
      </p:grpSpPr>
      <p:sp>
        <p:nvSpPr>
          <p:cNvPr id="6" name="标题 5"/>
          <p:cNvSpPr>
            <a:spLocks noGrp="1"/>
          </p:cNvSpPr>
          <p:nvPr>
            <p:ph type="ctrTitle"/>
          </p:nvPr>
        </p:nvSpPr>
        <p:spPr>
          <a:xfrm>
            <a:off x="1316895" y="3148225"/>
            <a:ext cx="10000800" cy="914400"/>
          </a:xfrm>
        </p:spPr>
        <p:txBody>
          <a:bodyPr>
            <a:normAutofit/>
          </a:bodyPr>
          <a:lstStyle/>
          <a:p>
            <a:r>
              <a:rPr lang="zh-CN" altLang="en-US">
                <a:latin typeface="方正粗圆简体" panose="02000000000000000000" charset="-122"/>
                <a:ea typeface="方正粗圆简体" panose="02000000000000000000" charset="-122"/>
              </a:rPr>
              <a:t>抗肿瘤药物临床应用培训</a:t>
            </a:r>
            <a:endParaRPr lang="zh-CN" altLang="en-US">
              <a:latin typeface="方正粗圆简体" panose="02000000000000000000" charset="-122"/>
              <a:ea typeface="方正粗圆简体" panose="02000000000000000000" charset="-122"/>
            </a:endParaRPr>
          </a:p>
        </p:txBody>
      </p:sp>
      <p:sp>
        <p:nvSpPr>
          <p:cNvPr id="15" name="文本框 14"/>
          <p:cNvSpPr txBox="1"/>
          <p:nvPr/>
        </p:nvSpPr>
        <p:spPr>
          <a:xfrm>
            <a:off x="3614420" y="4285615"/>
            <a:ext cx="5567680" cy="78041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60000"/>
              </a:lnSpc>
            </a:pPr>
            <a:r>
              <a:rPr lang="en-US" altLang="zh-CN" sz="2800"/>
              <a:t>2021</a:t>
            </a:r>
            <a:r>
              <a:rPr lang="zh-CN" altLang="en-US" sz="2800"/>
              <a:t>年</a:t>
            </a:r>
            <a:r>
              <a:rPr lang="en-US" altLang="zh-CN" sz="2800"/>
              <a:t>7</a:t>
            </a:r>
            <a:r>
              <a:rPr lang="zh-CN" altLang="en-US" sz="2800"/>
              <a:t>月</a:t>
            </a:r>
            <a:endParaRPr lang="zh-CN" altLang="en-US" sz="2800"/>
          </a:p>
        </p:txBody>
      </p:sp>
    </p:spTree>
    <p:custDataLst>
      <p:tags r:id="rId2"/>
    </p:custDataLst>
  </p:cSld>
  <p:clrMapOvr>
    <a:masterClrMapping/>
  </p:clrMapOvr>
  <mc:AlternateContent>
    <mc:Choice xmlns:p14="http://schemas.microsoft.com/office/powerpoint/2010/main" Requires="p14">
      <p:transition p14:dur="500"/>
    </mc:Choice>
    <mc:Fallback>
      <p:transition/>
    </mc:Fallback>
  </mc:AlternateConten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12" name="组合 11"/>
          <p:cNvGrpSpPr/>
          <p:nvPr/>
        </p:nvGrpSpPr>
        <p:grpSpPr>
          <a:xfrm>
            <a:off x="4589145" y="1377315"/>
            <a:ext cx="4320540" cy="571500"/>
            <a:chOff x="1828800" y="1630680"/>
            <a:chExt cx="4320540" cy="571500"/>
          </a:xfrm>
        </p:grpSpPr>
        <p:sp>
          <p:nvSpPr>
            <p:cNvPr id="6" name="矩形 5"/>
            <p:cNvSpPr/>
            <p:nvPr/>
          </p:nvSpPr>
          <p:spPr>
            <a:xfrm>
              <a:off x="2565737" y="1685596"/>
              <a:ext cx="2011680" cy="460375"/>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solidFill>
                    <a:schemeClr val="tx1">
                      <a:lumMod val="65000"/>
                      <a:lumOff val="35000"/>
                    </a:schemeClr>
                  </a:solidFill>
                </a:rPr>
                <a:t>肿瘤发病现状</a:t>
              </a:r>
              <a:endParaRPr lang="zh-CN" altLang="en-US" sz="2400">
                <a:solidFill>
                  <a:schemeClr val="tx1">
                    <a:lumMod val="65000"/>
                    <a:lumOff val="35000"/>
                  </a:schemeClr>
                </a:solidFill>
              </a:endParaRPr>
            </a:p>
          </p:txBody>
        </p:sp>
        <p:grpSp>
          <p:nvGrpSpPr>
            <p:cNvPr id="8" name="组合 7"/>
            <p:cNvGrpSpPr/>
            <p:nvPr/>
          </p:nvGrpSpPr>
          <p:grpSpPr>
            <a:xfrm>
              <a:off x="1828800" y="1630680"/>
              <a:ext cx="571500" cy="571500"/>
              <a:chOff x="1828800" y="1630680"/>
              <a:chExt cx="571500" cy="571500"/>
            </a:xfrm>
          </p:grpSpPr>
          <p:sp>
            <p:nvSpPr>
              <p:cNvPr id="5" name="矩形 4"/>
              <p:cNvSpPr/>
              <p:nvPr/>
            </p:nvSpPr>
            <p:spPr>
              <a:xfrm>
                <a:off x="1828800" y="1630680"/>
                <a:ext cx="571500" cy="571500"/>
              </a:xfrm>
              <a:prstGeom prst="rect">
                <a:avLst/>
              </a:prstGeom>
              <a:solidFill>
                <a:srgbClr val="DA1414"/>
              </a:solidFill>
              <a:ln>
                <a:noFill/>
              </a:ln>
              <a:effectLst>
                <a:outerShdw blurRad="177800" dist="38100" dir="5400000" algn="t" rotWithShape="0">
                  <a:prstClr val="black">
                    <a:alpha val="9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 name="矩形 6"/>
              <p:cNvSpPr/>
              <p:nvPr/>
            </p:nvSpPr>
            <p:spPr>
              <a:xfrm>
                <a:off x="1936456" y="1685597"/>
                <a:ext cx="356188" cy="461665"/>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400">
                    <a:solidFill>
                      <a:schemeClr val="bg1"/>
                    </a:solidFill>
                  </a:rPr>
                  <a:t>1</a:t>
                </a:r>
                <a:endParaRPr lang="zh-CN" altLang="en-US" sz="2400">
                  <a:solidFill>
                    <a:schemeClr val="bg1"/>
                  </a:solidFill>
                </a:endParaRPr>
              </a:p>
            </p:txBody>
          </p:sp>
        </p:grpSp>
        <p:cxnSp>
          <p:nvCxnSpPr>
            <p:cNvPr id="10" name="直接连接符 9"/>
            <p:cNvCxnSpPr/>
            <p:nvPr/>
          </p:nvCxnSpPr>
          <p:spPr>
            <a:xfrm>
              <a:off x="2484120" y="2177594"/>
              <a:ext cx="3665220" cy="0"/>
            </a:xfrm>
            <a:prstGeom prst="line">
              <a:avLst/>
            </a:prstGeom>
            <a:ln>
              <a:solidFill>
                <a:srgbClr val="DA1414"/>
              </a:solidFill>
              <a:prstDash val="lgDash"/>
            </a:ln>
          </p:spPr>
          <p:style>
            <a:lnRef idx="1">
              <a:schemeClr val="accent1"/>
            </a:lnRef>
            <a:fillRef idx="0">
              <a:schemeClr val="accent1"/>
            </a:fillRef>
            <a:effectRef idx="0">
              <a:schemeClr val="accent1"/>
            </a:effectRef>
            <a:fontRef idx="minor">
              <a:schemeClr val="tx1"/>
            </a:fontRef>
          </p:style>
        </p:cxnSp>
      </p:grpSp>
      <p:grpSp>
        <p:nvGrpSpPr>
          <p:cNvPr id="13" name="组合 12"/>
          <p:cNvGrpSpPr/>
          <p:nvPr/>
        </p:nvGrpSpPr>
        <p:grpSpPr>
          <a:xfrm>
            <a:off x="4589145" y="2369820"/>
            <a:ext cx="4882217" cy="571500"/>
            <a:chOff x="1828800" y="1630680"/>
            <a:chExt cx="4882217" cy="571500"/>
          </a:xfrm>
        </p:grpSpPr>
        <p:sp>
          <p:nvSpPr>
            <p:cNvPr id="14" name="矩形 13"/>
            <p:cNvSpPr/>
            <p:nvPr/>
          </p:nvSpPr>
          <p:spPr>
            <a:xfrm>
              <a:off x="2565737" y="1685596"/>
              <a:ext cx="4145280" cy="460375"/>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solidFill>
                    <a:schemeClr val="tx1">
                      <a:lumMod val="65000"/>
                      <a:lumOff val="35000"/>
                    </a:schemeClr>
                  </a:solidFill>
                </a:rPr>
                <a:t>肿瘤治疗现状及相关政策背景</a:t>
              </a:r>
              <a:endParaRPr lang="zh-CN" altLang="en-US" sz="2400">
                <a:solidFill>
                  <a:schemeClr val="tx1">
                    <a:lumMod val="65000"/>
                    <a:lumOff val="35000"/>
                  </a:schemeClr>
                </a:solidFill>
              </a:endParaRPr>
            </a:p>
          </p:txBody>
        </p:sp>
        <p:grpSp>
          <p:nvGrpSpPr>
            <p:cNvPr id="15" name="组合 14"/>
            <p:cNvGrpSpPr/>
            <p:nvPr/>
          </p:nvGrpSpPr>
          <p:grpSpPr>
            <a:xfrm>
              <a:off x="1828800" y="1630680"/>
              <a:ext cx="571500" cy="571500"/>
              <a:chOff x="1828800" y="1630680"/>
              <a:chExt cx="571500" cy="571500"/>
            </a:xfrm>
          </p:grpSpPr>
          <p:sp>
            <p:nvSpPr>
              <p:cNvPr id="17" name="矩形 16"/>
              <p:cNvSpPr/>
              <p:nvPr/>
            </p:nvSpPr>
            <p:spPr>
              <a:xfrm>
                <a:off x="1828800" y="1630680"/>
                <a:ext cx="571500" cy="571500"/>
              </a:xfrm>
              <a:prstGeom prst="rect">
                <a:avLst/>
              </a:prstGeom>
              <a:solidFill>
                <a:srgbClr val="DA1414"/>
              </a:solidFill>
              <a:ln>
                <a:noFill/>
              </a:ln>
              <a:effectLst>
                <a:outerShdw blurRad="177800" dist="38100" dir="5400000" algn="t" rotWithShape="0">
                  <a:prstClr val="black">
                    <a:alpha val="9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8" name="矩形 17"/>
              <p:cNvSpPr/>
              <p:nvPr/>
            </p:nvSpPr>
            <p:spPr>
              <a:xfrm>
                <a:off x="1936456" y="1685597"/>
                <a:ext cx="356188" cy="461665"/>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400">
                    <a:solidFill>
                      <a:schemeClr val="bg1"/>
                    </a:solidFill>
                  </a:rPr>
                  <a:t>2</a:t>
                </a:r>
                <a:endParaRPr lang="zh-CN" altLang="en-US" sz="2400">
                  <a:solidFill>
                    <a:schemeClr val="bg1"/>
                  </a:solidFill>
                </a:endParaRPr>
              </a:p>
            </p:txBody>
          </p:sp>
        </p:grpSp>
        <p:cxnSp>
          <p:nvCxnSpPr>
            <p:cNvPr id="16" name="直接连接符 15"/>
            <p:cNvCxnSpPr/>
            <p:nvPr/>
          </p:nvCxnSpPr>
          <p:spPr>
            <a:xfrm>
              <a:off x="2484120" y="2177594"/>
              <a:ext cx="3665220" cy="0"/>
            </a:xfrm>
            <a:prstGeom prst="line">
              <a:avLst/>
            </a:prstGeom>
            <a:ln>
              <a:solidFill>
                <a:srgbClr val="DA1414"/>
              </a:solidFill>
              <a:prstDash val="lgDash"/>
            </a:ln>
          </p:spPr>
          <p:style>
            <a:lnRef idx="1">
              <a:schemeClr val="accent1"/>
            </a:lnRef>
            <a:fillRef idx="0">
              <a:schemeClr val="accent1"/>
            </a:fillRef>
            <a:effectRef idx="0">
              <a:schemeClr val="accent1"/>
            </a:effectRef>
            <a:fontRef idx="minor">
              <a:schemeClr val="tx1"/>
            </a:fontRef>
          </p:style>
        </p:cxnSp>
      </p:grpSp>
      <p:grpSp>
        <p:nvGrpSpPr>
          <p:cNvPr id="19" name="组合 18"/>
          <p:cNvGrpSpPr/>
          <p:nvPr/>
        </p:nvGrpSpPr>
        <p:grpSpPr>
          <a:xfrm>
            <a:off x="4589145" y="3362960"/>
            <a:ext cx="5792807" cy="571500"/>
            <a:chOff x="1828800" y="1630680"/>
            <a:chExt cx="5792807" cy="571500"/>
          </a:xfrm>
        </p:grpSpPr>
        <p:sp>
          <p:nvSpPr>
            <p:cNvPr id="20" name="矩形 19"/>
            <p:cNvSpPr/>
            <p:nvPr/>
          </p:nvSpPr>
          <p:spPr>
            <a:xfrm>
              <a:off x="2257127" y="1664006"/>
              <a:ext cx="5364480" cy="460375"/>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solidFill>
                    <a:schemeClr val="tx1">
                      <a:lumMod val="65000"/>
                      <a:lumOff val="35000"/>
                    </a:schemeClr>
                  </a:solidFill>
                </a:rPr>
                <a:t>《抗肿瘤药物临床应用办法》（试行）</a:t>
              </a:r>
              <a:endParaRPr lang="zh-CN" altLang="en-US" sz="2400">
                <a:solidFill>
                  <a:schemeClr val="tx1">
                    <a:lumMod val="65000"/>
                    <a:lumOff val="35000"/>
                  </a:schemeClr>
                </a:solidFill>
              </a:endParaRPr>
            </a:p>
          </p:txBody>
        </p:sp>
        <p:grpSp>
          <p:nvGrpSpPr>
            <p:cNvPr id="21" name="组合 20"/>
            <p:cNvGrpSpPr/>
            <p:nvPr/>
          </p:nvGrpSpPr>
          <p:grpSpPr>
            <a:xfrm>
              <a:off x="1828800" y="1630680"/>
              <a:ext cx="571500" cy="571500"/>
              <a:chOff x="1828800" y="1630680"/>
              <a:chExt cx="571500" cy="571500"/>
            </a:xfrm>
          </p:grpSpPr>
          <p:sp>
            <p:nvSpPr>
              <p:cNvPr id="23" name="矩形 22"/>
              <p:cNvSpPr/>
              <p:nvPr/>
            </p:nvSpPr>
            <p:spPr>
              <a:xfrm>
                <a:off x="1828800" y="1630680"/>
                <a:ext cx="571500" cy="571500"/>
              </a:xfrm>
              <a:prstGeom prst="rect">
                <a:avLst/>
              </a:prstGeom>
              <a:solidFill>
                <a:srgbClr val="DA1414"/>
              </a:solidFill>
              <a:ln>
                <a:noFill/>
              </a:ln>
              <a:effectLst>
                <a:outerShdw blurRad="177800" dist="38100" dir="5400000" algn="t" rotWithShape="0">
                  <a:prstClr val="black">
                    <a:alpha val="9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24" name="矩形 23"/>
              <p:cNvSpPr/>
              <p:nvPr/>
            </p:nvSpPr>
            <p:spPr>
              <a:xfrm>
                <a:off x="1936456" y="1685597"/>
                <a:ext cx="356188" cy="461665"/>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400">
                    <a:solidFill>
                      <a:schemeClr val="bg1"/>
                    </a:solidFill>
                  </a:rPr>
                  <a:t>3</a:t>
                </a:r>
                <a:endParaRPr lang="zh-CN" altLang="en-US" sz="2400">
                  <a:solidFill>
                    <a:schemeClr val="bg1"/>
                  </a:solidFill>
                </a:endParaRPr>
              </a:p>
            </p:txBody>
          </p:sp>
        </p:grpSp>
        <p:cxnSp>
          <p:nvCxnSpPr>
            <p:cNvPr id="22" name="直接连接符 21"/>
            <p:cNvCxnSpPr/>
            <p:nvPr/>
          </p:nvCxnSpPr>
          <p:spPr>
            <a:xfrm>
              <a:off x="2484120" y="2177594"/>
              <a:ext cx="3665220" cy="0"/>
            </a:xfrm>
            <a:prstGeom prst="line">
              <a:avLst/>
            </a:prstGeom>
            <a:ln>
              <a:solidFill>
                <a:srgbClr val="DA1414"/>
              </a:solidFill>
              <a:prstDash val="lgDash"/>
            </a:ln>
          </p:spPr>
          <p:style>
            <a:lnRef idx="1">
              <a:schemeClr val="accent1"/>
            </a:lnRef>
            <a:fillRef idx="0">
              <a:schemeClr val="accent1"/>
            </a:fillRef>
            <a:effectRef idx="0">
              <a:schemeClr val="accent1"/>
            </a:effectRef>
            <a:fontRef idx="minor">
              <a:schemeClr val="tx1"/>
            </a:fontRef>
          </p:style>
        </p:cxnSp>
      </p:grpSp>
      <p:grpSp>
        <p:nvGrpSpPr>
          <p:cNvPr id="25" name="组合 24"/>
          <p:cNvGrpSpPr/>
          <p:nvPr/>
        </p:nvGrpSpPr>
        <p:grpSpPr>
          <a:xfrm>
            <a:off x="4575810" y="4317365"/>
            <a:ext cx="4320540" cy="571500"/>
            <a:chOff x="1828800" y="1630680"/>
            <a:chExt cx="4320540" cy="571500"/>
          </a:xfrm>
        </p:grpSpPr>
        <p:sp>
          <p:nvSpPr>
            <p:cNvPr id="26" name="矩形 25"/>
            <p:cNvSpPr/>
            <p:nvPr/>
          </p:nvSpPr>
          <p:spPr>
            <a:xfrm>
              <a:off x="2565737" y="1685596"/>
              <a:ext cx="1402080" cy="460375"/>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solidFill>
                    <a:schemeClr val="tx1">
                      <a:lumMod val="65000"/>
                      <a:lumOff val="35000"/>
                    </a:schemeClr>
                  </a:solidFill>
                </a:rPr>
                <a:t>政策解读</a:t>
              </a:r>
              <a:endParaRPr lang="zh-CN" altLang="en-US" sz="2400">
                <a:solidFill>
                  <a:schemeClr val="tx1">
                    <a:lumMod val="65000"/>
                    <a:lumOff val="35000"/>
                  </a:schemeClr>
                </a:solidFill>
              </a:endParaRPr>
            </a:p>
          </p:txBody>
        </p:sp>
        <p:grpSp>
          <p:nvGrpSpPr>
            <p:cNvPr id="27" name="组合 26"/>
            <p:cNvGrpSpPr/>
            <p:nvPr/>
          </p:nvGrpSpPr>
          <p:grpSpPr>
            <a:xfrm>
              <a:off x="1828800" y="1630680"/>
              <a:ext cx="571500" cy="571500"/>
              <a:chOff x="1828800" y="1630680"/>
              <a:chExt cx="571500" cy="571500"/>
            </a:xfrm>
          </p:grpSpPr>
          <p:sp>
            <p:nvSpPr>
              <p:cNvPr id="29" name="矩形 28"/>
              <p:cNvSpPr/>
              <p:nvPr/>
            </p:nvSpPr>
            <p:spPr>
              <a:xfrm>
                <a:off x="1828800" y="1630680"/>
                <a:ext cx="571500" cy="571500"/>
              </a:xfrm>
              <a:prstGeom prst="rect">
                <a:avLst/>
              </a:prstGeom>
              <a:solidFill>
                <a:srgbClr val="DA1414"/>
              </a:solidFill>
              <a:ln>
                <a:noFill/>
              </a:ln>
              <a:effectLst>
                <a:outerShdw blurRad="177800" dist="38100" dir="5400000" algn="t" rotWithShape="0">
                  <a:prstClr val="black">
                    <a:alpha val="9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0" name="矩形 29"/>
              <p:cNvSpPr/>
              <p:nvPr/>
            </p:nvSpPr>
            <p:spPr>
              <a:xfrm>
                <a:off x="1936456" y="1685597"/>
                <a:ext cx="356188" cy="461665"/>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400">
                    <a:solidFill>
                      <a:schemeClr val="bg1"/>
                    </a:solidFill>
                  </a:rPr>
                  <a:t>4</a:t>
                </a:r>
                <a:endParaRPr lang="zh-CN" altLang="en-US" sz="2400">
                  <a:solidFill>
                    <a:schemeClr val="bg1"/>
                  </a:solidFill>
                </a:endParaRPr>
              </a:p>
            </p:txBody>
          </p:sp>
        </p:grpSp>
        <p:cxnSp>
          <p:nvCxnSpPr>
            <p:cNvPr id="28" name="直接连接符 27"/>
            <p:cNvCxnSpPr/>
            <p:nvPr/>
          </p:nvCxnSpPr>
          <p:spPr>
            <a:xfrm>
              <a:off x="2484120" y="2177594"/>
              <a:ext cx="3665220" cy="0"/>
            </a:xfrm>
            <a:prstGeom prst="line">
              <a:avLst/>
            </a:prstGeom>
            <a:ln>
              <a:solidFill>
                <a:srgbClr val="DA1414"/>
              </a:solidFill>
              <a:prstDash val="lgDash"/>
            </a:ln>
          </p:spPr>
          <p:style>
            <a:lnRef idx="1">
              <a:schemeClr val="accent1"/>
            </a:lnRef>
            <a:fillRef idx="0">
              <a:schemeClr val="accent1"/>
            </a:fillRef>
            <a:effectRef idx="0">
              <a:schemeClr val="accent1"/>
            </a:effectRef>
            <a:fontRef idx="minor">
              <a:schemeClr val="tx1"/>
            </a:fontRef>
          </p:style>
        </p:cxnSp>
      </p:grpSp>
      <p:sp>
        <p:nvSpPr>
          <p:cNvPr id="39" name="文本框 38"/>
          <p:cNvSpPr txBox="1"/>
          <p:nvPr/>
        </p:nvSpPr>
        <p:spPr>
          <a:xfrm>
            <a:off x="514676" y="385641"/>
            <a:ext cx="2723823" cy="646331"/>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3600" b="1"/>
              <a:t>CONTENTS</a:t>
            </a:r>
            <a:endParaRPr lang="zh-CN" altLang="en-US" sz="3600" b="1"/>
          </a:p>
        </p:txBody>
      </p:sp>
      <p:cxnSp>
        <p:nvCxnSpPr>
          <p:cNvPr id="42" name="直接连接符 41"/>
          <p:cNvCxnSpPr/>
          <p:nvPr/>
        </p:nvCxnSpPr>
        <p:spPr>
          <a:xfrm>
            <a:off x="3802777" y="763723"/>
            <a:ext cx="7718663" cy="30334"/>
          </a:xfrm>
          <a:prstGeom prst="line">
            <a:avLst/>
          </a:prstGeom>
          <a:ln w="25400">
            <a:solidFill>
              <a:srgbClr val="DA1414"/>
            </a:solidFill>
          </a:ln>
        </p:spPr>
        <p:style>
          <a:lnRef idx="1">
            <a:schemeClr val="accent1"/>
          </a:lnRef>
          <a:fillRef idx="0">
            <a:schemeClr val="accent1"/>
          </a:fillRef>
          <a:effectRef idx="0">
            <a:schemeClr val="accent1"/>
          </a:effectRef>
          <a:fontRef idx="minor">
            <a:schemeClr val="tx1"/>
          </a:fontRef>
        </p:style>
      </p:cxnSp>
      <p:cxnSp>
        <p:nvCxnSpPr>
          <p:cNvPr id="43" name="直接连接符 42"/>
          <p:cNvCxnSpPr/>
          <p:nvPr/>
        </p:nvCxnSpPr>
        <p:spPr>
          <a:xfrm>
            <a:off x="11071860" y="878034"/>
            <a:ext cx="449580" cy="1767"/>
          </a:xfrm>
          <a:prstGeom prst="line">
            <a:avLst/>
          </a:prstGeom>
          <a:ln w="25400">
            <a:solidFill>
              <a:srgbClr val="DA1414"/>
            </a:solidFill>
          </a:ln>
        </p:spPr>
        <p:style>
          <a:lnRef idx="1">
            <a:schemeClr val="accent1"/>
          </a:lnRef>
          <a:fillRef idx="0">
            <a:schemeClr val="accent1"/>
          </a:fillRef>
          <a:effectRef idx="0">
            <a:schemeClr val="accent1"/>
          </a:effectRef>
          <a:fontRef idx="minor">
            <a:schemeClr val="tx1"/>
          </a:fontRef>
        </p:style>
      </p:cxnSp>
      <p:cxnSp>
        <p:nvCxnSpPr>
          <p:cNvPr id="45" name="直接连接符 44"/>
          <p:cNvCxnSpPr/>
          <p:nvPr/>
        </p:nvCxnSpPr>
        <p:spPr>
          <a:xfrm>
            <a:off x="11384280" y="708806"/>
            <a:ext cx="137160" cy="0"/>
          </a:xfrm>
          <a:prstGeom prst="line">
            <a:avLst/>
          </a:prstGeom>
          <a:ln w="25400">
            <a:solidFill>
              <a:srgbClr val="DA1414"/>
            </a:solidFill>
          </a:ln>
        </p:spPr>
        <p:style>
          <a:lnRef idx="1">
            <a:schemeClr val="accent1"/>
          </a:lnRef>
          <a:fillRef idx="0">
            <a:schemeClr val="accent1"/>
          </a:fillRef>
          <a:effectRef idx="0">
            <a:schemeClr val="accent1"/>
          </a:effectRef>
          <a:fontRef idx="minor">
            <a:schemeClr val="tx1"/>
          </a:fontRef>
        </p:style>
      </p:cxnSp>
      <p:sp>
        <p:nvSpPr>
          <p:cNvPr id="47" name="矩形 46"/>
          <p:cNvSpPr/>
          <p:nvPr/>
        </p:nvSpPr>
        <p:spPr>
          <a:xfrm>
            <a:off x="0" y="6301160"/>
            <a:ext cx="12192000" cy="556839"/>
          </a:xfrm>
          <a:prstGeom prst="rect">
            <a:avLst/>
          </a:prstGeom>
          <a:solidFill>
            <a:srgbClr val="DA141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nvGrpSpPr>
          <p:cNvPr id="2" name="组合 1"/>
          <p:cNvGrpSpPr/>
          <p:nvPr/>
        </p:nvGrpSpPr>
        <p:grpSpPr>
          <a:xfrm>
            <a:off x="1706880" y="2021205"/>
            <a:ext cx="2096135" cy="2096135"/>
            <a:chOff x="2662" y="3212"/>
            <a:chExt cx="3301" cy="3301"/>
          </a:xfrm>
          <a:effectLst>
            <a:outerShdw blurRad="63500" sx="102000" sy="102000" algn="ctr" rotWithShape="0">
              <a:prstClr val="black">
                <a:alpha val="40000"/>
              </a:prstClr>
            </a:outerShdw>
          </a:effectLst>
        </p:grpSpPr>
        <p:sp>
          <p:nvSpPr>
            <p:cNvPr id="4" name="椭圆 3"/>
            <p:cNvSpPr/>
            <p:nvPr/>
          </p:nvSpPr>
          <p:spPr>
            <a:xfrm>
              <a:off x="2662" y="3212"/>
              <a:ext cx="3301" cy="3301"/>
            </a:xfrm>
            <a:prstGeom prst="ellipse">
              <a:avLst/>
            </a:prstGeom>
            <a:gradFill>
              <a:gsLst>
                <a:gs pos="0">
                  <a:srgbClr val="C8C8C8"/>
                </a:gs>
                <a:gs pos="100000">
                  <a:schemeClr val="bg1"/>
                </a:gs>
              </a:gsLst>
              <a:lin ang="5400000" scaled="0"/>
            </a:gradFill>
            <a:ln>
              <a:noFill/>
            </a:ln>
            <a:effectLst>
              <a:outerShdw blurRad="254000" dist="88900" dir="2700000" algn="tl" rotWithShape="0">
                <a:schemeClr val="tx1">
                  <a:lumMod val="65000"/>
                  <a:lumOff val="35000"/>
                  <a:alpha val="34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 name="椭圆 2"/>
            <p:cNvSpPr/>
            <p:nvPr/>
          </p:nvSpPr>
          <p:spPr>
            <a:xfrm>
              <a:off x="3089" y="3637"/>
              <a:ext cx="2449" cy="2449"/>
            </a:xfrm>
            <a:prstGeom prst="ellipse">
              <a:avLst/>
            </a:prstGeom>
            <a:solidFill>
              <a:srgbClr val="DA1414"/>
            </a:solidFill>
            <a:ln>
              <a:solidFill>
                <a:schemeClr val="bg1"/>
              </a:solidFill>
            </a:ln>
            <a:effectLst>
              <a:innerShdw blurRad="114300">
                <a:prstClr val="black"/>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文本框 8"/>
            <p:cNvSpPr txBox="1"/>
            <p:nvPr/>
          </p:nvSpPr>
          <p:spPr>
            <a:xfrm>
              <a:off x="3226" y="4093"/>
              <a:ext cx="2174" cy="1539"/>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zh-CN" altLang="en-US" sz="4400">
                  <a:solidFill>
                    <a:schemeClr val="bg1"/>
                  </a:solidFill>
                  <a:latin typeface="思源黑体 CN Heavy" panose="020b0a00000000000000" charset="-122"/>
                  <a:ea typeface="思源黑体 CN Heavy" panose="020b0a00000000000000" charset="-122"/>
                </a:rPr>
                <a:t>目录</a:t>
              </a:r>
              <a:endParaRPr lang="zh-CN" altLang="en-US" sz="4400">
                <a:solidFill>
                  <a:schemeClr val="bg1"/>
                </a:solidFill>
                <a:latin typeface="思源黑体 CN Heavy" panose="020b0a00000000000000" charset="-122"/>
                <a:ea typeface="思源黑体 CN Heavy" panose="020b0a00000000000000" charset="-122"/>
              </a:endParaRPr>
            </a:p>
            <a:p>
              <a:pPr>
                <a:lnSpc>
                  <a:spcPct val="90000"/>
                </a:lnSpc>
              </a:pPr>
              <a:r>
                <a:rPr lang="en-US" altLang="zh-CN" sz="2000">
                  <a:solidFill>
                    <a:schemeClr val="bg1"/>
                  </a:solidFill>
                  <a:latin typeface="思源黑体 CN Heavy" panose="020b0a00000000000000" charset="-122"/>
                  <a:ea typeface="思源黑体 CN Heavy" panose="020b0a00000000000000" charset="-122"/>
                </a:rPr>
                <a:t> content</a:t>
              </a:r>
              <a:endParaRPr lang="en-US" altLang="zh-CN" sz="2000">
                <a:solidFill>
                  <a:schemeClr val="bg1"/>
                </a:solidFill>
                <a:latin typeface="思源黑体 CN Heavy" panose="020b0a00000000000000" charset="-122"/>
                <a:ea typeface="思源黑体 CN Heavy" panose="020b0a00000000000000" charset="-122"/>
              </a:endParaRPr>
            </a:p>
          </p:txBody>
        </p:sp>
      </p:grpSp>
      <p:grpSp>
        <p:nvGrpSpPr>
          <p:cNvPr id="31" name="组合 30"/>
          <p:cNvGrpSpPr/>
          <p:nvPr/>
        </p:nvGrpSpPr>
        <p:grpSpPr>
          <a:xfrm>
            <a:off x="4589145" y="5294630"/>
            <a:ext cx="4320540" cy="571500"/>
            <a:chOff x="1828800" y="1630680"/>
            <a:chExt cx="4320540" cy="571500"/>
          </a:xfrm>
        </p:grpSpPr>
        <p:sp>
          <p:nvSpPr>
            <p:cNvPr id="32" name="矩形 31"/>
            <p:cNvSpPr/>
            <p:nvPr/>
          </p:nvSpPr>
          <p:spPr>
            <a:xfrm>
              <a:off x="2565737" y="1685596"/>
              <a:ext cx="3535680" cy="460375"/>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solidFill>
                    <a:schemeClr val="tx1">
                      <a:lumMod val="65000"/>
                      <a:lumOff val="35000"/>
                    </a:schemeClr>
                  </a:solidFill>
                </a:rPr>
                <a:t>我院抗肿瘤药物管理情况</a:t>
              </a:r>
              <a:endParaRPr lang="zh-CN" altLang="en-US" sz="2400">
                <a:solidFill>
                  <a:schemeClr val="tx1">
                    <a:lumMod val="65000"/>
                    <a:lumOff val="35000"/>
                  </a:schemeClr>
                </a:solidFill>
              </a:endParaRPr>
            </a:p>
          </p:txBody>
        </p:sp>
        <p:grpSp>
          <p:nvGrpSpPr>
            <p:cNvPr id="33" name="组合 32"/>
            <p:cNvGrpSpPr/>
            <p:nvPr/>
          </p:nvGrpSpPr>
          <p:grpSpPr>
            <a:xfrm>
              <a:off x="1828800" y="1630680"/>
              <a:ext cx="571500" cy="571500"/>
              <a:chOff x="1828800" y="1630680"/>
              <a:chExt cx="571500" cy="571500"/>
            </a:xfrm>
          </p:grpSpPr>
          <p:sp>
            <p:nvSpPr>
              <p:cNvPr id="34" name="矩形 33"/>
              <p:cNvSpPr/>
              <p:nvPr/>
            </p:nvSpPr>
            <p:spPr>
              <a:xfrm>
                <a:off x="1828800" y="1630680"/>
                <a:ext cx="571500" cy="571500"/>
              </a:xfrm>
              <a:prstGeom prst="rect">
                <a:avLst/>
              </a:prstGeom>
              <a:solidFill>
                <a:srgbClr val="DA1414"/>
              </a:solidFill>
              <a:ln>
                <a:noFill/>
              </a:ln>
              <a:effectLst>
                <a:outerShdw blurRad="177800" dist="38100" dir="5400000" algn="t" rotWithShape="0">
                  <a:prstClr val="black">
                    <a:alpha val="9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5" name="矩形 34"/>
              <p:cNvSpPr/>
              <p:nvPr/>
            </p:nvSpPr>
            <p:spPr>
              <a:xfrm>
                <a:off x="1936456" y="1685597"/>
                <a:ext cx="352425" cy="460375"/>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400">
                    <a:solidFill>
                      <a:schemeClr val="bg1"/>
                    </a:solidFill>
                  </a:rPr>
                  <a:t>5</a:t>
                </a:r>
                <a:endParaRPr lang="zh-CN" altLang="en-US" sz="2400">
                  <a:solidFill>
                    <a:schemeClr val="bg1"/>
                  </a:solidFill>
                </a:endParaRPr>
              </a:p>
            </p:txBody>
          </p:sp>
        </p:grpSp>
        <p:cxnSp>
          <p:nvCxnSpPr>
            <p:cNvPr id="36" name="直接连接符 35"/>
            <p:cNvCxnSpPr/>
            <p:nvPr/>
          </p:nvCxnSpPr>
          <p:spPr>
            <a:xfrm>
              <a:off x="2484120" y="2177594"/>
              <a:ext cx="3665220" cy="0"/>
            </a:xfrm>
            <a:prstGeom prst="line">
              <a:avLst/>
            </a:prstGeom>
            <a:ln>
              <a:solidFill>
                <a:srgbClr val="DA1414"/>
              </a:solidFill>
              <a:prstDash val="lgDash"/>
            </a:ln>
          </p:spPr>
          <p:style>
            <a:lnRef idx="1">
              <a:schemeClr val="accent1"/>
            </a:lnRef>
            <a:fillRef idx="0">
              <a:schemeClr val="accent1"/>
            </a:fillRef>
            <a:effectRef idx="0">
              <a:schemeClr val="accent1"/>
            </a:effectRef>
            <a:fontRef idx="minor">
              <a:schemeClr val="tx1"/>
            </a:fontRef>
          </p:style>
        </p:cxnSp>
      </p:grpSp>
    </p:spTree>
    <p:custDataLst>
      <p:tags r:id="rId2"/>
    </p:custDataLst>
  </p:cSld>
  <p:clrMapOvr>
    <a:masterClrMapping/>
  </p:clrMapOvr>
  <mc:AlternateContent>
    <mc:Choice xmlns:p14="http://schemas.microsoft.com/office/powerpoint/2010/main" Requires="p14">
      <p:transition p14:dur="500"/>
    </mc:Choice>
    <mc:Fallback>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9" name="文本框 38"/>
          <p:cNvSpPr txBox="1"/>
          <p:nvPr/>
        </p:nvSpPr>
        <p:spPr>
          <a:xfrm>
            <a:off x="514676" y="385641"/>
            <a:ext cx="2723823" cy="646331"/>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3600" b="1"/>
              <a:t>CONTENTS</a:t>
            </a:r>
            <a:endParaRPr lang="zh-CN" altLang="en-US" sz="3600" b="1"/>
          </a:p>
        </p:txBody>
      </p:sp>
      <p:cxnSp>
        <p:nvCxnSpPr>
          <p:cNvPr id="42" name="直接连接符 41"/>
          <p:cNvCxnSpPr/>
          <p:nvPr/>
        </p:nvCxnSpPr>
        <p:spPr>
          <a:xfrm>
            <a:off x="3802777" y="763723"/>
            <a:ext cx="7718663" cy="30334"/>
          </a:xfrm>
          <a:prstGeom prst="line">
            <a:avLst/>
          </a:prstGeom>
          <a:ln w="25400">
            <a:solidFill>
              <a:srgbClr val="DA1414"/>
            </a:solidFill>
          </a:ln>
        </p:spPr>
        <p:style>
          <a:lnRef idx="1">
            <a:schemeClr val="accent1"/>
          </a:lnRef>
          <a:fillRef idx="0">
            <a:schemeClr val="accent1"/>
          </a:fillRef>
          <a:effectRef idx="0">
            <a:schemeClr val="accent1"/>
          </a:effectRef>
          <a:fontRef idx="minor">
            <a:schemeClr val="tx1"/>
          </a:fontRef>
        </p:style>
      </p:cxnSp>
      <p:cxnSp>
        <p:nvCxnSpPr>
          <p:cNvPr id="43" name="直接连接符 42"/>
          <p:cNvCxnSpPr/>
          <p:nvPr/>
        </p:nvCxnSpPr>
        <p:spPr>
          <a:xfrm>
            <a:off x="11071860" y="878034"/>
            <a:ext cx="449580" cy="1767"/>
          </a:xfrm>
          <a:prstGeom prst="line">
            <a:avLst/>
          </a:prstGeom>
          <a:ln w="25400">
            <a:solidFill>
              <a:srgbClr val="DA1414"/>
            </a:solidFill>
          </a:ln>
        </p:spPr>
        <p:style>
          <a:lnRef idx="1">
            <a:schemeClr val="accent1"/>
          </a:lnRef>
          <a:fillRef idx="0">
            <a:schemeClr val="accent1"/>
          </a:fillRef>
          <a:effectRef idx="0">
            <a:schemeClr val="accent1"/>
          </a:effectRef>
          <a:fontRef idx="minor">
            <a:schemeClr val="tx1"/>
          </a:fontRef>
        </p:style>
      </p:cxnSp>
      <p:cxnSp>
        <p:nvCxnSpPr>
          <p:cNvPr id="45" name="直接连接符 44"/>
          <p:cNvCxnSpPr/>
          <p:nvPr/>
        </p:nvCxnSpPr>
        <p:spPr>
          <a:xfrm>
            <a:off x="11384280" y="708806"/>
            <a:ext cx="137160" cy="0"/>
          </a:xfrm>
          <a:prstGeom prst="line">
            <a:avLst/>
          </a:prstGeom>
          <a:ln w="25400">
            <a:solidFill>
              <a:srgbClr val="DA1414"/>
            </a:solidFill>
          </a:ln>
        </p:spPr>
        <p:style>
          <a:lnRef idx="1">
            <a:schemeClr val="accent1"/>
          </a:lnRef>
          <a:fillRef idx="0">
            <a:schemeClr val="accent1"/>
          </a:fillRef>
          <a:effectRef idx="0">
            <a:schemeClr val="accent1"/>
          </a:effectRef>
          <a:fontRef idx="minor">
            <a:schemeClr val="tx1"/>
          </a:fontRef>
        </p:style>
      </p:cxnSp>
      <p:sp>
        <p:nvSpPr>
          <p:cNvPr id="47" name="矩形 46"/>
          <p:cNvSpPr/>
          <p:nvPr/>
        </p:nvSpPr>
        <p:spPr>
          <a:xfrm>
            <a:off x="0" y="6301160"/>
            <a:ext cx="12192000" cy="556839"/>
          </a:xfrm>
          <a:prstGeom prst="rect">
            <a:avLst/>
          </a:prstGeom>
          <a:solidFill>
            <a:srgbClr val="DA141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1" name="对角圆角矩形 10"/>
          <p:cNvSpPr/>
          <p:nvPr/>
        </p:nvSpPr>
        <p:spPr>
          <a:xfrm>
            <a:off x="3683000" y="1918970"/>
            <a:ext cx="5016500" cy="2445385"/>
          </a:xfrm>
          <a:prstGeom prst="round2DiagRect">
            <a:avLst/>
          </a:prstGeom>
          <a:solidFill>
            <a:schemeClr val="bg1"/>
          </a:solidFill>
          <a:ln w="2540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1" name="文本框 30"/>
          <p:cNvSpPr txBox="1"/>
          <p:nvPr/>
        </p:nvSpPr>
        <p:spPr>
          <a:xfrm>
            <a:off x="3733165" y="2345055"/>
            <a:ext cx="4966335" cy="156845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altLang="zh-CN" sz="4000">
                <a:solidFill>
                  <a:schemeClr val="tx1">
                    <a:lumMod val="75000"/>
                    <a:lumOff val="25000"/>
                  </a:schemeClr>
                </a:solidFill>
                <a:latin typeface="华文圆体 Bold" panose="02010800040101010101" charset="-122"/>
                <a:ea typeface="华文圆体 Bold" panose="02010800040101010101" charset="-122"/>
                <a:cs typeface="华文圆体 Bold" panose="02010800040101010101" charset="-122"/>
              </a:rPr>
              <a:t>01</a:t>
            </a:r>
            <a:endParaRPr lang="zh-CN" altLang="en-US" sz="4000">
              <a:solidFill>
                <a:schemeClr val="tx1">
                  <a:lumMod val="75000"/>
                  <a:lumOff val="25000"/>
                </a:schemeClr>
              </a:solidFill>
              <a:latin typeface="华文圆体 Bold" panose="02010800040101010101" charset="-122"/>
              <a:ea typeface="华文圆体 Bold" panose="02010800040101010101" charset="-122"/>
              <a:cs typeface="华文圆体 Bold" panose="02010800040101010101" charset="-122"/>
            </a:endParaRPr>
          </a:p>
          <a:p>
            <a:pPr algn="ctr">
              <a:lnSpc>
                <a:spcPct val="120000"/>
              </a:lnSpc>
            </a:pPr>
            <a:r>
              <a:rPr lang="zh-CN" altLang="en-US" sz="4000">
                <a:solidFill>
                  <a:schemeClr val="tx1">
                    <a:lumMod val="75000"/>
                    <a:lumOff val="25000"/>
                  </a:schemeClr>
                </a:solidFill>
                <a:latin typeface="华文圆体 Bold" panose="02010800040101010101" charset="-122"/>
                <a:ea typeface="华文圆体 Bold" panose="02010800040101010101" charset="-122"/>
                <a:cs typeface="华文圆体 Bold" panose="02010800040101010101" charset="-122"/>
              </a:rPr>
              <a:t>肿瘤发病现状</a:t>
            </a:r>
            <a:endParaRPr lang="zh-CN" altLang="en-US" sz="4000">
              <a:solidFill>
                <a:schemeClr val="tx1">
                  <a:lumMod val="75000"/>
                  <a:lumOff val="25000"/>
                </a:schemeClr>
              </a:solidFill>
              <a:latin typeface="华文圆体 Bold" panose="02010800040101010101" charset="-122"/>
              <a:ea typeface="华文圆体 Bold" panose="02010800040101010101" charset="-122"/>
              <a:cs typeface="华文圆体 Bold" panose="02010800040101010101" charset="-122"/>
            </a:endParaRPr>
          </a:p>
        </p:txBody>
      </p:sp>
    </p:spTree>
    <p:custDataLst>
      <p:tags r:id="rId2"/>
    </p:custDataLst>
  </p:cSld>
  <p:clrMapOvr>
    <a:masterClrMapping/>
  </p:clrMapOvr>
  <mc:AlternateContent>
    <mc:Choice xmlns:p14="http://schemas.microsoft.com/office/powerpoint/2010/main" Requires="p14">
      <p:transition p14:dur="500"/>
    </mc:Choice>
    <mc:Fallback>
      <p:transition/>
    </mc:Fallback>
  </mc:AlternateConten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33" name="图片 32" descr="C:\Users\绿野仙踪\Desktop\global_cancer_report_2020__page__001-1218x1536.jpgglobal_cancer_report_2020__page__001-1218x1536"/>
          <p:cNvPicPr>
            <a:picLocks noChangeAspect="1"/>
          </p:cNvPicPr>
          <p:nvPr>
            <p:custDataLst>
              <p:tags r:id="rId3"/>
            </p:custDataLst>
          </p:nvPr>
        </p:nvPicPr>
        <p:blipFill>
          <a:blip r:embed="rId2"/>
          <a:stretch>
            <a:fillRect/>
          </a:stretch>
        </p:blipFill>
        <p:spPr>
          <a:xfrm>
            <a:off x="8065770" y="1363980"/>
            <a:ext cx="3356610" cy="4887595"/>
          </a:xfrm>
          <a:prstGeom prst="rect">
            <a:avLst/>
          </a:prstGeom>
        </p:spPr>
      </p:pic>
      <p:sp>
        <p:nvSpPr>
          <p:cNvPr id="4" name="矩形 3"/>
          <p:cNvSpPr/>
          <p:nvPr/>
        </p:nvSpPr>
        <p:spPr>
          <a:xfrm>
            <a:off x="807621" y="257929"/>
            <a:ext cx="4246880" cy="583565"/>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3200">
                <a:solidFill>
                  <a:srgbClr val="C00000"/>
                </a:solidFill>
                <a:latin typeface="思源黑体 CN Heavy" panose="020b0a00000000000000" charset="-122"/>
                <a:ea typeface="思源黑体 CN Heavy" panose="020b0a00000000000000" charset="-122"/>
                <a:sym typeface="+mn-ea"/>
              </a:rPr>
              <a:t>《2020全球癌症报告》</a:t>
            </a:r>
            <a:endParaRPr lang="zh-CN" altLang="en-US" sz="3200">
              <a:solidFill>
                <a:srgbClr val="C00000"/>
              </a:solidFill>
              <a:latin typeface="思源黑体 CN Heavy" panose="020b0a00000000000000" charset="-122"/>
              <a:ea typeface="思源黑体 CN Heavy" panose="020b0a00000000000000" charset="-122"/>
              <a:sym typeface="+mn-ea"/>
            </a:endParaRPr>
          </a:p>
        </p:txBody>
      </p:sp>
      <p:sp>
        <p:nvSpPr>
          <p:cNvPr id="9" name="对角圆角矩形 8"/>
          <p:cNvSpPr/>
          <p:nvPr/>
        </p:nvSpPr>
        <p:spPr>
          <a:xfrm>
            <a:off x="628015" y="1363980"/>
            <a:ext cx="7306945" cy="4888230"/>
          </a:xfrm>
          <a:prstGeom prst="round2DiagRect">
            <a:avLst/>
          </a:prstGeom>
          <a:solidFill>
            <a:srgbClr val="DA1414">
              <a:alpha val="88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l"/>
            <a:endParaRPr lang="zh-CN" altLang="en-US"/>
          </a:p>
        </p:txBody>
      </p:sp>
      <p:sp>
        <p:nvSpPr>
          <p:cNvPr id="27" name="矩形 26"/>
          <p:cNvSpPr/>
          <p:nvPr/>
        </p:nvSpPr>
        <p:spPr>
          <a:xfrm>
            <a:off x="951865" y="1583690"/>
            <a:ext cx="6765290" cy="381762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40000"/>
              </a:lnSpc>
            </a:pPr>
            <a:r>
              <a:rPr lang="zh-CN" altLang="en-US" sz="2400">
                <a:solidFill>
                  <a:schemeClr val="bg1"/>
                </a:solidFill>
                <a:sym typeface="+mn-ea"/>
              </a:rPr>
              <a:t>全球癌症发病和死亡数：不断升高</a:t>
            </a:r>
            <a:endParaRPr lang="zh-CN" altLang="en-US" sz="2400">
              <a:solidFill>
                <a:schemeClr val="bg1"/>
              </a:solidFill>
              <a:sym typeface="+mn-ea"/>
            </a:endParaRPr>
          </a:p>
          <a:p>
            <a:pPr marL="285750" lvl="0" indent="-285750" algn="l">
              <a:lnSpc>
                <a:spcPct val="140000"/>
              </a:lnSpc>
              <a:buFont typeface="Wingdings" panose="05000000000000000000" charset="0"/>
              <a:buChar char="Ø"/>
            </a:pPr>
            <a:r>
              <a:rPr lang="zh-CN" altLang="en-US">
                <a:solidFill>
                  <a:schemeClr val="bg1"/>
                </a:solidFill>
              </a:rPr>
              <a:t>《报告》显示，20</a:t>
            </a:r>
            <a:r>
              <a:rPr lang="en-US" altLang="zh-CN">
                <a:solidFill>
                  <a:schemeClr val="bg1"/>
                </a:solidFill>
              </a:rPr>
              <a:t>20</a:t>
            </a:r>
            <a:r>
              <a:rPr lang="zh-CN" altLang="en-US">
                <a:solidFill>
                  <a:schemeClr val="bg1"/>
                </a:solidFill>
              </a:rPr>
              <a:t>年全球新发癌症例数为1</a:t>
            </a:r>
            <a:r>
              <a:rPr lang="en-US" altLang="zh-CN">
                <a:solidFill>
                  <a:schemeClr val="bg1"/>
                </a:solidFill>
              </a:rPr>
              <a:t>929</a:t>
            </a:r>
            <a:r>
              <a:rPr lang="zh-CN" altLang="en-US">
                <a:solidFill>
                  <a:schemeClr val="bg1"/>
                </a:solidFill>
              </a:rPr>
              <a:t>万。男性发病率高于女性。中国新发癌症病例</a:t>
            </a:r>
            <a:r>
              <a:rPr lang="en-US" altLang="zh-CN">
                <a:solidFill>
                  <a:schemeClr val="bg1"/>
                </a:solidFill>
              </a:rPr>
              <a:t>457</a:t>
            </a:r>
            <a:r>
              <a:rPr lang="zh-CN" altLang="en-US">
                <a:solidFill>
                  <a:schemeClr val="bg1"/>
                </a:solidFill>
              </a:rPr>
              <a:t>万例，占全球</a:t>
            </a:r>
            <a:r>
              <a:rPr lang="en-US" altLang="zh-CN">
                <a:solidFill>
                  <a:schemeClr val="bg1"/>
                </a:solidFill>
              </a:rPr>
              <a:t>23.7%</a:t>
            </a:r>
            <a:r>
              <a:rPr lang="zh-CN" altLang="en-US">
                <a:solidFill>
                  <a:schemeClr val="bg1"/>
                </a:solidFill>
              </a:rPr>
              <a:t>，位居第一。</a:t>
            </a:r>
            <a:endParaRPr lang="zh-CN" altLang="en-US">
              <a:solidFill>
                <a:schemeClr val="bg1"/>
              </a:solidFill>
            </a:endParaRPr>
          </a:p>
          <a:p>
            <a:pPr lvl="0" indent="0" algn="l">
              <a:lnSpc>
                <a:spcPct val="140000"/>
              </a:lnSpc>
              <a:buFont typeface="Wingdings" panose="05000000000000000000" charset="0"/>
              <a:buNone/>
            </a:pPr>
            <a:endParaRPr lang="zh-CN" altLang="en-US">
              <a:solidFill>
                <a:schemeClr val="bg1"/>
              </a:solidFill>
            </a:endParaRPr>
          </a:p>
          <a:p>
            <a:pPr marL="285750" lvl="0" indent="-285750" algn="l">
              <a:lnSpc>
                <a:spcPct val="120000"/>
              </a:lnSpc>
              <a:buFont typeface="Wingdings" panose="05000000000000000000" charset="0"/>
              <a:buChar char="Ø"/>
            </a:pPr>
            <a:r>
              <a:rPr lang="en-US" altLang="zh-CN">
                <a:solidFill>
                  <a:schemeClr val="bg1"/>
                </a:solidFill>
              </a:rPr>
              <a:t>2020</a:t>
            </a:r>
            <a:r>
              <a:rPr lang="zh-CN" altLang="en-US">
                <a:solidFill>
                  <a:schemeClr val="bg1"/>
                </a:solidFill>
              </a:rPr>
              <a:t>年全球癌症死亡病例</a:t>
            </a:r>
            <a:r>
              <a:rPr lang="en-US" altLang="zh-CN">
                <a:solidFill>
                  <a:schemeClr val="bg1"/>
                </a:solidFill>
              </a:rPr>
              <a:t>996</a:t>
            </a:r>
            <a:r>
              <a:rPr lang="zh-CN" altLang="en-US">
                <a:solidFill>
                  <a:schemeClr val="bg1"/>
                </a:solidFill>
              </a:rPr>
              <a:t>万例，中国癌症死亡</a:t>
            </a:r>
            <a:r>
              <a:rPr lang="en-US" altLang="zh-CN">
                <a:solidFill>
                  <a:schemeClr val="bg1"/>
                </a:solidFill>
              </a:rPr>
              <a:t>300</a:t>
            </a:r>
            <a:r>
              <a:rPr lang="zh-CN" altLang="en-US">
                <a:solidFill>
                  <a:schemeClr val="bg1"/>
                </a:solidFill>
              </a:rPr>
              <a:t>万例，占死亡总人数</a:t>
            </a:r>
            <a:r>
              <a:rPr lang="en-US" altLang="zh-CN">
                <a:solidFill>
                  <a:schemeClr val="bg1"/>
                </a:solidFill>
              </a:rPr>
              <a:t>30%</a:t>
            </a:r>
            <a:r>
              <a:rPr lang="zh-CN" altLang="en-US">
                <a:solidFill>
                  <a:schemeClr val="bg1"/>
                </a:solidFill>
              </a:rPr>
              <a:t>，位居全球第一。</a:t>
            </a:r>
            <a:endParaRPr lang="zh-CN" altLang="en-US">
              <a:solidFill>
                <a:schemeClr val="bg1"/>
              </a:solidFill>
            </a:endParaRPr>
          </a:p>
          <a:p>
            <a:pPr marL="285750" lvl="0" indent="-285750" algn="l">
              <a:lnSpc>
                <a:spcPct val="120000"/>
              </a:lnSpc>
              <a:buFont typeface="Wingdings" panose="05000000000000000000" charset="0"/>
              <a:buChar char="Ø"/>
            </a:pPr>
            <a:endParaRPr lang="zh-CN" altLang="en-US">
              <a:solidFill>
                <a:schemeClr val="bg1"/>
              </a:solidFill>
            </a:endParaRPr>
          </a:p>
          <a:p>
            <a:pPr marL="285750" lvl="0" indent="-285750" algn="l">
              <a:lnSpc>
                <a:spcPct val="120000"/>
              </a:lnSpc>
              <a:buFont typeface="Wingdings" panose="05000000000000000000" charset="0"/>
              <a:buChar char="Ø"/>
            </a:pPr>
            <a:r>
              <a:rPr lang="zh-CN" altLang="en-US">
                <a:solidFill>
                  <a:schemeClr val="bg1"/>
                </a:solidFill>
              </a:rPr>
              <a:t>全球最常见癌症依次为乳腺癌、</a:t>
            </a:r>
            <a:r>
              <a:rPr lang="zh-CN" altLang="en-US">
                <a:solidFill>
                  <a:schemeClr val="bg1"/>
                </a:solidFill>
                <a:sym typeface="+mn-ea"/>
              </a:rPr>
              <a:t>肺癌</a:t>
            </a:r>
            <a:r>
              <a:rPr lang="zh-CN" altLang="en-US">
                <a:solidFill>
                  <a:schemeClr val="bg1"/>
                </a:solidFill>
              </a:rPr>
              <a:t>、结直肠癌、前列腺癌、胃癌、肝癌和宫颈癌。</a:t>
            </a:r>
            <a:endParaRPr lang="zh-CN" altLang="en-US" b="1">
              <a:solidFill>
                <a:schemeClr val="bg1"/>
              </a:solidFill>
            </a:endParaRPr>
          </a:p>
        </p:txBody>
      </p:sp>
      <p:cxnSp>
        <p:nvCxnSpPr>
          <p:cNvPr id="2" name="直接箭头连接符 1"/>
          <p:cNvCxnSpPr/>
          <p:nvPr/>
        </p:nvCxnSpPr>
        <p:spPr>
          <a:xfrm>
            <a:off x="1136650" y="957580"/>
            <a:ext cx="9859010" cy="0"/>
          </a:xfrm>
          <a:prstGeom prst="straightConnector1">
            <a:avLst/>
          </a:prstGeom>
          <a:ln>
            <a:solidFill>
              <a:srgbClr val="FF0000"/>
            </a:solidFill>
            <a:tailEnd type="arrow"/>
          </a:ln>
          <a:effectLst/>
        </p:spPr>
        <p:style>
          <a:lnRef idx="1">
            <a:schemeClr val="accent1"/>
          </a:lnRef>
          <a:fillRef idx="0">
            <a:schemeClr val="accent1"/>
          </a:fillRef>
          <a:effectRef idx="0">
            <a:schemeClr val="accent1"/>
          </a:effectRef>
          <a:fontRef idx="minor">
            <a:schemeClr val="tx1"/>
          </a:fontRef>
        </p:style>
      </p:cxnSp>
    </p:spTree>
    <p:custDataLst>
      <p:tags r:id="rId4"/>
    </p:custDataLst>
  </p:cSld>
  <p:clrMapOvr>
    <a:masterClrMapping/>
  </p:clrMapOvr>
  <mc:AlternateContent>
    <mc:Choice xmlns:p14="http://schemas.microsoft.com/office/powerpoint/2010/main" Requires="p14">
      <p:transition p14:dur="500"/>
    </mc:Choice>
    <mc:Fallback>
      <p:transition/>
    </mc:Fallback>
  </mc:AlternateConten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矩形 3"/>
          <p:cNvSpPr/>
          <p:nvPr/>
        </p:nvSpPr>
        <p:spPr>
          <a:xfrm>
            <a:off x="3739337" y="477004"/>
            <a:ext cx="4843780" cy="583565"/>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US" altLang="zh-CN" sz="3200" b="1">
                <a:latin typeface="微软雅黑" panose="020b0503020204020204" charset="-122"/>
                <a:ea typeface="微软雅黑"/>
                <a:cs typeface="微软雅黑" panose="020b0503020204020204" charset="-122"/>
                <a:sym typeface="+mn-ea"/>
              </a:rPr>
              <a:t>2020</a:t>
            </a:r>
            <a:r>
              <a:rPr lang="zh-CN" altLang="en-US" sz="3200" b="1">
                <a:latin typeface="微软雅黑" panose="020b0503020204020204" charset="-122"/>
                <a:ea typeface="微软雅黑"/>
                <a:cs typeface="微软雅黑" panose="020b0503020204020204" charset="-122"/>
                <a:sym typeface="+mn-ea"/>
              </a:rPr>
              <a:t>年中国癌症情况分析</a:t>
            </a:r>
            <a:endParaRPr lang="zh-CN" altLang="en-US" sz="3200" b="1">
              <a:latin typeface="微软雅黑" panose="020b0503020204020204" charset="-122"/>
              <a:ea typeface="微软雅黑"/>
              <a:cs typeface="微软雅黑" panose="020b0503020204020204" charset="-122"/>
            </a:endParaRPr>
          </a:p>
        </p:txBody>
      </p:sp>
      <p:sp>
        <p:nvSpPr>
          <p:cNvPr id="15" name="矩形 14"/>
          <p:cNvSpPr/>
          <p:nvPr/>
        </p:nvSpPr>
        <p:spPr>
          <a:xfrm>
            <a:off x="388620" y="1354067"/>
            <a:ext cx="2209800" cy="3764280"/>
          </a:xfrm>
          <a:prstGeom prst="rect">
            <a:avLst/>
          </a:prstGeom>
          <a:solidFill>
            <a:schemeClr val="bg1"/>
          </a:solidFill>
          <a:ln>
            <a:solidFill>
              <a:schemeClr val="bg1">
                <a:lumMod val="85000"/>
              </a:schemeClr>
            </a:solidFill>
          </a:ln>
          <a:effectLst>
            <a:outerShdw blurRad="304800" dist="38100" dir="2700000" algn="tl" rotWithShape="0">
              <a:prstClr val="black">
                <a:alpha val="16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 name="箭头: 五边形 2"/>
          <p:cNvSpPr/>
          <p:nvPr/>
        </p:nvSpPr>
        <p:spPr>
          <a:xfrm rot="5400000">
            <a:off x="1037764" y="1122118"/>
            <a:ext cx="894368" cy="1358265"/>
          </a:xfrm>
          <a:prstGeom prst="homePlate">
            <a:avLst>
              <a:gd name="adj" fmla="val 29783"/>
            </a:avLst>
          </a:prstGeom>
          <a:solidFill>
            <a:srgbClr val="DA141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 name="矩形 4"/>
          <p:cNvSpPr/>
          <p:nvPr/>
        </p:nvSpPr>
        <p:spPr>
          <a:xfrm>
            <a:off x="606425" y="3164394"/>
            <a:ext cx="1905000" cy="81153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1600">
                <a:solidFill>
                  <a:prstClr val="black"/>
                </a:solidFill>
              </a:rPr>
              <a:t>中国新发癌症人数位居</a:t>
            </a:r>
            <a:r>
              <a:rPr lang="zh-CN" altLang="en-US" sz="2000">
                <a:solidFill>
                  <a:srgbClr val="FF0000"/>
                </a:solidFill>
              </a:rPr>
              <a:t>全球第一</a:t>
            </a:r>
            <a:endParaRPr lang="zh-CN" altLang="en-US" sz="2000">
              <a:solidFill>
                <a:srgbClr val="FF0000"/>
              </a:solidFill>
            </a:endParaRPr>
          </a:p>
        </p:txBody>
      </p:sp>
      <p:sp>
        <p:nvSpPr>
          <p:cNvPr id="19" name="矩形 18"/>
          <p:cNvSpPr/>
          <p:nvPr/>
        </p:nvSpPr>
        <p:spPr>
          <a:xfrm>
            <a:off x="2697480" y="1346447"/>
            <a:ext cx="2209800" cy="3764280"/>
          </a:xfrm>
          <a:prstGeom prst="rect">
            <a:avLst/>
          </a:prstGeom>
          <a:solidFill>
            <a:schemeClr val="bg1"/>
          </a:solidFill>
          <a:ln>
            <a:solidFill>
              <a:schemeClr val="bg1">
                <a:lumMod val="85000"/>
              </a:schemeClr>
            </a:solidFill>
          </a:ln>
          <a:effectLst>
            <a:outerShdw blurRad="304800" dist="38100" dir="2700000" algn="tl" rotWithShape="0">
              <a:prstClr val="black">
                <a:alpha val="16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20" name="箭头: 五边形 19"/>
          <p:cNvSpPr/>
          <p:nvPr/>
        </p:nvSpPr>
        <p:spPr>
          <a:xfrm rot="5400000">
            <a:off x="3346624" y="1114498"/>
            <a:ext cx="894368" cy="1358265"/>
          </a:xfrm>
          <a:prstGeom prst="homePlate">
            <a:avLst>
              <a:gd name="adj" fmla="val 29783"/>
            </a:avLst>
          </a:prstGeom>
          <a:solidFill>
            <a:srgbClr val="DA141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21" name="矩形 20"/>
          <p:cNvSpPr/>
          <p:nvPr/>
        </p:nvSpPr>
        <p:spPr>
          <a:xfrm>
            <a:off x="2849880" y="3164394"/>
            <a:ext cx="1905000" cy="81153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1600">
                <a:solidFill>
                  <a:prstClr val="black"/>
                </a:solidFill>
              </a:rPr>
              <a:t>中国癌症死亡人数位居</a:t>
            </a:r>
            <a:r>
              <a:rPr lang="zh-CN" altLang="en-US" sz="2000">
                <a:solidFill>
                  <a:srgbClr val="FF0000"/>
                </a:solidFill>
              </a:rPr>
              <a:t>全球第一</a:t>
            </a:r>
            <a:endParaRPr lang="zh-CN" altLang="en-US" sz="2000">
              <a:solidFill>
                <a:srgbClr val="FF0000"/>
              </a:solidFill>
            </a:endParaRPr>
          </a:p>
        </p:txBody>
      </p:sp>
      <p:sp>
        <p:nvSpPr>
          <p:cNvPr id="23" name="矩形 22"/>
          <p:cNvSpPr/>
          <p:nvPr/>
        </p:nvSpPr>
        <p:spPr>
          <a:xfrm>
            <a:off x="5006340" y="1338827"/>
            <a:ext cx="2209800" cy="3764280"/>
          </a:xfrm>
          <a:prstGeom prst="rect">
            <a:avLst/>
          </a:prstGeom>
          <a:solidFill>
            <a:schemeClr val="bg1"/>
          </a:solidFill>
          <a:ln>
            <a:solidFill>
              <a:schemeClr val="bg1">
                <a:lumMod val="85000"/>
              </a:schemeClr>
            </a:solidFill>
          </a:ln>
          <a:effectLst>
            <a:outerShdw blurRad="304800" dist="38100" dir="2700000" algn="tl" rotWithShape="0">
              <a:prstClr val="black">
                <a:alpha val="16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24" name="箭头: 五边形 23"/>
          <p:cNvSpPr/>
          <p:nvPr/>
        </p:nvSpPr>
        <p:spPr>
          <a:xfrm rot="5400000">
            <a:off x="5655484" y="1106878"/>
            <a:ext cx="894368" cy="1358265"/>
          </a:xfrm>
          <a:prstGeom prst="homePlate">
            <a:avLst>
              <a:gd name="adj" fmla="val 29783"/>
            </a:avLst>
          </a:prstGeom>
          <a:solidFill>
            <a:srgbClr val="DA141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25" name="矩形 24"/>
          <p:cNvSpPr/>
          <p:nvPr/>
        </p:nvSpPr>
        <p:spPr>
          <a:xfrm>
            <a:off x="5074285" y="2894330"/>
            <a:ext cx="2074545" cy="127127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indent="0" algn="l">
              <a:lnSpc>
                <a:spcPct val="120000"/>
              </a:lnSpc>
              <a:buFont typeface="Wingdings" panose="05000000000000000000" charset="0"/>
              <a:buNone/>
            </a:pPr>
            <a:r>
              <a:rPr lang="zh-CN" altLang="en-US" sz="1600">
                <a:solidFill>
                  <a:prstClr val="black"/>
                </a:solidFill>
              </a:rPr>
              <a:t>2020年中国癌症新发病例数排名依次为肺癌，结直肠癌，胃癌，乳腺癌，肝癌。</a:t>
            </a:r>
            <a:endParaRPr lang="zh-CN" altLang="en-US" sz="1600">
              <a:solidFill>
                <a:prstClr val="black"/>
              </a:solidFill>
            </a:endParaRPr>
          </a:p>
        </p:txBody>
      </p:sp>
      <p:sp>
        <p:nvSpPr>
          <p:cNvPr id="27" name="矩形 26"/>
          <p:cNvSpPr/>
          <p:nvPr/>
        </p:nvSpPr>
        <p:spPr>
          <a:xfrm>
            <a:off x="7315200" y="1331207"/>
            <a:ext cx="2209800" cy="3764280"/>
          </a:xfrm>
          <a:prstGeom prst="rect">
            <a:avLst/>
          </a:prstGeom>
          <a:solidFill>
            <a:schemeClr val="bg1"/>
          </a:solidFill>
          <a:ln>
            <a:solidFill>
              <a:schemeClr val="bg1">
                <a:lumMod val="85000"/>
              </a:schemeClr>
            </a:solidFill>
          </a:ln>
          <a:effectLst>
            <a:outerShdw blurRad="304800" dist="38100" dir="2700000" algn="tl" rotWithShape="0">
              <a:prstClr val="black">
                <a:alpha val="16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28" name="箭头: 五边形 27"/>
          <p:cNvSpPr/>
          <p:nvPr/>
        </p:nvSpPr>
        <p:spPr>
          <a:xfrm rot="5400000">
            <a:off x="7964344" y="1099258"/>
            <a:ext cx="894368" cy="1358265"/>
          </a:xfrm>
          <a:prstGeom prst="homePlate">
            <a:avLst>
              <a:gd name="adj" fmla="val 29783"/>
            </a:avLst>
          </a:prstGeom>
          <a:solidFill>
            <a:srgbClr val="DA141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29" name="矩形 28"/>
          <p:cNvSpPr/>
          <p:nvPr/>
        </p:nvSpPr>
        <p:spPr>
          <a:xfrm>
            <a:off x="7467600" y="2435414"/>
            <a:ext cx="1905000" cy="2011045"/>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1600">
                <a:solidFill>
                  <a:prstClr val="black"/>
                </a:solidFill>
              </a:rPr>
              <a:t>2020年中国男性新发癌症病例数248万，占总数的54%，其中肺癌、胃癌、结直肠癌、肝癌发病数最多。</a:t>
            </a:r>
            <a:endParaRPr lang="zh-CN" altLang="en-US" sz="1600">
              <a:solidFill>
                <a:prstClr val="black"/>
              </a:solidFill>
            </a:endParaRPr>
          </a:p>
        </p:txBody>
      </p:sp>
      <p:sp>
        <p:nvSpPr>
          <p:cNvPr id="31" name="矩形 30"/>
          <p:cNvSpPr/>
          <p:nvPr/>
        </p:nvSpPr>
        <p:spPr>
          <a:xfrm>
            <a:off x="9624060" y="1323587"/>
            <a:ext cx="2209800" cy="3764280"/>
          </a:xfrm>
          <a:prstGeom prst="rect">
            <a:avLst/>
          </a:prstGeom>
          <a:solidFill>
            <a:schemeClr val="bg1"/>
          </a:solidFill>
          <a:ln>
            <a:solidFill>
              <a:schemeClr val="bg1">
                <a:lumMod val="85000"/>
              </a:schemeClr>
            </a:solidFill>
          </a:ln>
          <a:effectLst>
            <a:outerShdw blurRad="304800" dist="38100" dir="2700000" algn="tl" rotWithShape="0">
              <a:prstClr val="black">
                <a:alpha val="16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2" name="箭头: 五边形 31"/>
          <p:cNvSpPr/>
          <p:nvPr/>
        </p:nvSpPr>
        <p:spPr>
          <a:xfrm rot="5400000">
            <a:off x="10273204" y="1091638"/>
            <a:ext cx="894368" cy="1358265"/>
          </a:xfrm>
          <a:prstGeom prst="homePlate">
            <a:avLst>
              <a:gd name="adj" fmla="val 29783"/>
            </a:avLst>
          </a:prstGeom>
          <a:solidFill>
            <a:srgbClr val="DA141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矩形 32"/>
          <p:cNvSpPr/>
          <p:nvPr/>
        </p:nvSpPr>
        <p:spPr>
          <a:xfrm>
            <a:off x="9711690" y="2595245"/>
            <a:ext cx="2017395" cy="1691005"/>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1600">
                <a:solidFill>
                  <a:prstClr val="black"/>
                </a:solidFill>
              </a:rPr>
              <a:t>2020年中国女性新发癌症病例数209万，占总数的46%，乳腺癌、肺癌、结直肠癌发病人数最多。</a:t>
            </a:r>
            <a:endParaRPr lang="zh-CN" altLang="en-US" sz="1600">
              <a:solidFill>
                <a:prstClr val="black"/>
              </a:solidFill>
            </a:endParaRPr>
          </a:p>
        </p:txBody>
      </p:sp>
      <p:sp>
        <p:nvSpPr>
          <p:cNvPr id="34" name="seo-report_48643"/>
          <p:cNvSpPr>
            <a:spLocks noChangeAspect="1"/>
          </p:cNvSpPr>
          <p:nvPr/>
        </p:nvSpPr>
        <p:spPr bwMode="auto">
          <a:xfrm>
            <a:off x="8179673" y="1503529"/>
            <a:ext cx="463709" cy="463008"/>
          </a:xfrm>
          <a:custGeom>
            <a:gdLst>
              <a:gd name="connsiteX0" fmla="*/ 210889 w 587787"/>
              <a:gd name="connsiteY0" fmla="*/ 405207 h 586899"/>
              <a:gd name="connsiteX1" fmla="*/ 327095 w 587787"/>
              <a:gd name="connsiteY1" fmla="*/ 405207 h 586899"/>
              <a:gd name="connsiteX2" fmla="*/ 340007 w 587787"/>
              <a:gd name="connsiteY2" fmla="*/ 440224 h 586899"/>
              <a:gd name="connsiteX3" fmla="*/ 210889 w 587787"/>
              <a:gd name="connsiteY3" fmla="*/ 440224 h 586899"/>
              <a:gd name="connsiteX4" fmla="*/ 122934 w 587787"/>
              <a:gd name="connsiteY4" fmla="*/ 395950 h 586899"/>
              <a:gd name="connsiteX5" fmla="*/ 121088 w 587787"/>
              <a:gd name="connsiteY5" fmla="*/ 397793 h 586899"/>
              <a:gd name="connsiteX6" fmla="*/ 121088 w 587787"/>
              <a:gd name="connsiteY6" fmla="*/ 447575 h 586899"/>
              <a:gd name="connsiteX7" fmla="*/ 122934 w 587787"/>
              <a:gd name="connsiteY7" fmla="*/ 449419 h 586899"/>
              <a:gd name="connsiteX8" fmla="*/ 172784 w 587787"/>
              <a:gd name="connsiteY8" fmla="*/ 449419 h 586899"/>
              <a:gd name="connsiteX9" fmla="*/ 174630 w 587787"/>
              <a:gd name="connsiteY9" fmla="*/ 447575 h 586899"/>
              <a:gd name="connsiteX10" fmla="*/ 174630 w 587787"/>
              <a:gd name="connsiteY10" fmla="*/ 397793 h 586899"/>
              <a:gd name="connsiteX11" fmla="*/ 172784 w 587787"/>
              <a:gd name="connsiteY11" fmla="*/ 395950 h 586899"/>
              <a:gd name="connsiteX12" fmla="*/ 122934 w 587787"/>
              <a:gd name="connsiteY12" fmla="*/ 384887 h 586899"/>
              <a:gd name="connsiteX13" fmla="*/ 172784 w 587787"/>
              <a:gd name="connsiteY13" fmla="*/ 384887 h 586899"/>
              <a:gd name="connsiteX14" fmla="*/ 183862 w 587787"/>
              <a:gd name="connsiteY14" fmla="*/ 395950 h 586899"/>
              <a:gd name="connsiteX15" fmla="*/ 183862 w 587787"/>
              <a:gd name="connsiteY15" fmla="*/ 445731 h 586899"/>
              <a:gd name="connsiteX16" fmla="*/ 172784 w 587787"/>
              <a:gd name="connsiteY16" fmla="*/ 456794 h 586899"/>
              <a:gd name="connsiteX17" fmla="*/ 122934 w 587787"/>
              <a:gd name="connsiteY17" fmla="*/ 456794 h 586899"/>
              <a:gd name="connsiteX18" fmla="*/ 111856 w 587787"/>
              <a:gd name="connsiteY18" fmla="*/ 445731 h 586899"/>
              <a:gd name="connsiteX19" fmla="*/ 111856 w 587787"/>
              <a:gd name="connsiteY19" fmla="*/ 395950 h 586899"/>
              <a:gd name="connsiteX20" fmla="*/ 122934 w 587787"/>
              <a:gd name="connsiteY20" fmla="*/ 384887 h 586899"/>
              <a:gd name="connsiteX21" fmla="*/ 212763 w 587787"/>
              <a:gd name="connsiteY21" fmla="*/ 276878 h 586899"/>
              <a:gd name="connsiteX22" fmla="*/ 341782 w 587787"/>
              <a:gd name="connsiteY22" fmla="*/ 276878 h 586899"/>
              <a:gd name="connsiteX23" fmla="*/ 330723 w 587787"/>
              <a:gd name="connsiteY23" fmla="*/ 311895 h 586899"/>
              <a:gd name="connsiteX24" fmla="*/ 212763 w 587787"/>
              <a:gd name="connsiteY24" fmla="*/ 311895 h 586899"/>
              <a:gd name="connsiteX25" fmla="*/ 122934 w 587787"/>
              <a:gd name="connsiteY25" fmla="*/ 256657 h 586899"/>
              <a:gd name="connsiteX26" fmla="*/ 172784 w 587787"/>
              <a:gd name="connsiteY26" fmla="*/ 256657 h 586899"/>
              <a:gd name="connsiteX27" fmla="*/ 183862 w 587787"/>
              <a:gd name="connsiteY27" fmla="*/ 267705 h 586899"/>
              <a:gd name="connsiteX28" fmla="*/ 183862 w 587787"/>
              <a:gd name="connsiteY28" fmla="*/ 317418 h 586899"/>
              <a:gd name="connsiteX29" fmla="*/ 172784 w 587787"/>
              <a:gd name="connsiteY29" fmla="*/ 328466 h 586899"/>
              <a:gd name="connsiteX30" fmla="*/ 122934 w 587787"/>
              <a:gd name="connsiteY30" fmla="*/ 328466 h 586899"/>
              <a:gd name="connsiteX31" fmla="*/ 111856 w 587787"/>
              <a:gd name="connsiteY31" fmla="*/ 317418 h 586899"/>
              <a:gd name="connsiteX32" fmla="*/ 111856 w 587787"/>
              <a:gd name="connsiteY32" fmla="*/ 267705 h 586899"/>
              <a:gd name="connsiteX33" fmla="*/ 122934 w 587787"/>
              <a:gd name="connsiteY33" fmla="*/ 256657 h 586899"/>
              <a:gd name="connsiteX34" fmla="*/ 453714 w 587787"/>
              <a:gd name="connsiteY34" fmla="*/ 243736 h 586899"/>
              <a:gd name="connsiteX35" fmla="*/ 455559 w 587787"/>
              <a:gd name="connsiteY35" fmla="*/ 243736 h 586899"/>
              <a:gd name="connsiteX36" fmla="*/ 448182 w 587787"/>
              <a:gd name="connsiteY36" fmla="*/ 249261 h 586899"/>
              <a:gd name="connsiteX37" fmla="*/ 448182 w 587787"/>
              <a:gd name="connsiteY37" fmla="*/ 262151 h 586899"/>
              <a:gd name="connsiteX38" fmla="*/ 466624 w 587787"/>
              <a:gd name="connsiteY38" fmla="*/ 275042 h 586899"/>
              <a:gd name="connsiteX39" fmla="*/ 482607 w 587787"/>
              <a:gd name="connsiteY39" fmla="*/ 302664 h 586899"/>
              <a:gd name="connsiteX40" fmla="*/ 482607 w 587787"/>
              <a:gd name="connsiteY40" fmla="*/ 343177 h 586899"/>
              <a:gd name="connsiteX41" fmla="*/ 486296 w 587787"/>
              <a:gd name="connsiteY41" fmla="*/ 348088 h 586899"/>
              <a:gd name="connsiteX42" fmla="*/ 489984 w 587787"/>
              <a:gd name="connsiteY42" fmla="*/ 366503 h 586899"/>
              <a:gd name="connsiteX43" fmla="*/ 484451 w 587787"/>
              <a:gd name="connsiteY43" fmla="*/ 383077 h 586899"/>
              <a:gd name="connsiteX44" fmla="*/ 480763 w 587787"/>
              <a:gd name="connsiteY44" fmla="*/ 386760 h 586899"/>
              <a:gd name="connsiteX45" fmla="*/ 466624 w 587787"/>
              <a:gd name="connsiteY45" fmla="*/ 429114 h 586899"/>
              <a:gd name="connsiteX46" fmla="*/ 462936 w 587787"/>
              <a:gd name="connsiteY46" fmla="*/ 434639 h 586899"/>
              <a:gd name="connsiteX47" fmla="*/ 464780 w 587787"/>
              <a:gd name="connsiteY47" fmla="*/ 458578 h 586899"/>
              <a:gd name="connsiteX48" fmla="*/ 466624 w 587787"/>
              <a:gd name="connsiteY48" fmla="*/ 464103 h 586899"/>
              <a:gd name="connsiteX49" fmla="*/ 475845 w 587787"/>
              <a:gd name="connsiteY49" fmla="*/ 473311 h 586899"/>
              <a:gd name="connsiteX50" fmla="*/ 486296 w 587787"/>
              <a:gd name="connsiteY50" fmla="*/ 494795 h 586899"/>
              <a:gd name="connsiteX51" fmla="*/ 531479 w 587787"/>
              <a:gd name="connsiteY51" fmla="*/ 508836 h 586899"/>
              <a:gd name="connsiteX52" fmla="*/ 550897 w 587787"/>
              <a:gd name="connsiteY52" fmla="*/ 515464 h 586899"/>
              <a:gd name="connsiteX53" fmla="*/ 550897 w 587787"/>
              <a:gd name="connsiteY53" fmla="*/ 531647 h 586899"/>
              <a:gd name="connsiteX54" fmla="*/ 530607 w 587787"/>
              <a:gd name="connsiteY54" fmla="*/ 550064 h 586899"/>
              <a:gd name="connsiteX55" fmla="*/ 262537 w 587787"/>
              <a:gd name="connsiteY55" fmla="*/ 550064 h 586899"/>
              <a:gd name="connsiteX56" fmla="*/ 232677 w 587787"/>
              <a:gd name="connsiteY56" fmla="*/ 550064 h 586899"/>
              <a:gd name="connsiteX57" fmla="*/ 238556 w 587787"/>
              <a:gd name="connsiteY57" fmla="*/ 537149 h 586899"/>
              <a:gd name="connsiteX58" fmla="*/ 256998 w 587787"/>
              <a:gd name="connsiteY58" fmla="*/ 524259 h 586899"/>
              <a:gd name="connsiteX59" fmla="*/ 344906 w 587787"/>
              <a:gd name="connsiteY59" fmla="*/ 491112 h 586899"/>
              <a:gd name="connsiteX60" fmla="*/ 355971 w 587787"/>
              <a:gd name="connsiteY60" fmla="*/ 469628 h 586899"/>
              <a:gd name="connsiteX61" fmla="*/ 363348 w 587787"/>
              <a:gd name="connsiteY61" fmla="*/ 460420 h 586899"/>
              <a:gd name="connsiteX62" fmla="*/ 367036 w 587787"/>
              <a:gd name="connsiteY62" fmla="*/ 456737 h 586899"/>
              <a:gd name="connsiteX63" fmla="*/ 368881 w 587787"/>
              <a:gd name="connsiteY63" fmla="*/ 432797 h 586899"/>
              <a:gd name="connsiteX64" fmla="*/ 367036 w 587787"/>
              <a:gd name="connsiteY64" fmla="*/ 427273 h 586899"/>
              <a:gd name="connsiteX65" fmla="*/ 352283 w 587787"/>
              <a:gd name="connsiteY65" fmla="*/ 384918 h 586899"/>
              <a:gd name="connsiteX66" fmla="*/ 348594 w 587787"/>
              <a:gd name="connsiteY66" fmla="*/ 381235 h 586899"/>
              <a:gd name="connsiteX67" fmla="*/ 343062 w 587787"/>
              <a:gd name="connsiteY67" fmla="*/ 362820 h 586899"/>
              <a:gd name="connsiteX68" fmla="*/ 346750 w 587787"/>
              <a:gd name="connsiteY68" fmla="*/ 346860 h 586899"/>
              <a:gd name="connsiteX69" fmla="*/ 350438 w 587787"/>
              <a:gd name="connsiteY69" fmla="*/ 343177 h 586899"/>
              <a:gd name="connsiteX70" fmla="*/ 350438 w 587787"/>
              <a:gd name="connsiteY70" fmla="*/ 302664 h 586899"/>
              <a:gd name="connsiteX71" fmla="*/ 368881 w 587787"/>
              <a:gd name="connsiteY71" fmla="*/ 271359 h 586899"/>
              <a:gd name="connsiteX72" fmla="*/ 418674 w 587787"/>
              <a:gd name="connsiteY72" fmla="*/ 249261 h 586899"/>
              <a:gd name="connsiteX73" fmla="*/ 453714 w 587787"/>
              <a:gd name="connsiteY73" fmla="*/ 243736 h 586899"/>
              <a:gd name="connsiteX74" fmla="*/ 210889 w 587787"/>
              <a:gd name="connsiteY74" fmla="*/ 148550 h 586899"/>
              <a:gd name="connsiteX75" fmla="*/ 475832 w 587787"/>
              <a:gd name="connsiteY75" fmla="*/ 148550 h 586899"/>
              <a:gd name="connsiteX76" fmla="*/ 475832 w 587787"/>
              <a:gd name="connsiteY76" fmla="*/ 183567 h 586899"/>
              <a:gd name="connsiteX77" fmla="*/ 210889 w 587787"/>
              <a:gd name="connsiteY77" fmla="*/ 183567 h 586899"/>
              <a:gd name="connsiteX78" fmla="*/ 122934 w 587787"/>
              <a:gd name="connsiteY78" fmla="*/ 128329 h 586899"/>
              <a:gd name="connsiteX79" fmla="*/ 172784 w 587787"/>
              <a:gd name="connsiteY79" fmla="*/ 128329 h 586899"/>
              <a:gd name="connsiteX80" fmla="*/ 183862 w 587787"/>
              <a:gd name="connsiteY80" fmla="*/ 139377 h 586899"/>
              <a:gd name="connsiteX81" fmla="*/ 183862 w 587787"/>
              <a:gd name="connsiteY81" fmla="*/ 189090 h 586899"/>
              <a:gd name="connsiteX82" fmla="*/ 172784 w 587787"/>
              <a:gd name="connsiteY82" fmla="*/ 200138 h 586899"/>
              <a:gd name="connsiteX83" fmla="*/ 122934 w 587787"/>
              <a:gd name="connsiteY83" fmla="*/ 200138 h 586899"/>
              <a:gd name="connsiteX84" fmla="*/ 111856 w 587787"/>
              <a:gd name="connsiteY84" fmla="*/ 189090 h 586899"/>
              <a:gd name="connsiteX85" fmla="*/ 111856 w 587787"/>
              <a:gd name="connsiteY85" fmla="*/ 139377 h 586899"/>
              <a:gd name="connsiteX86" fmla="*/ 122934 w 587787"/>
              <a:gd name="connsiteY86" fmla="*/ 128329 h 586899"/>
              <a:gd name="connsiteX87" fmla="*/ 55336 w 587787"/>
              <a:gd name="connsiteY87" fmla="*/ 36835 h 586899"/>
              <a:gd name="connsiteX88" fmla="*/ 36890 w 587787"/>
              <a:gd name="connsiteY88" fmla="*/ 55252 h 586899"/>
              <a:gd name="connsiteX89" fmla="*/ 36890 w 587787"/>
              <a:gd name="connsiteY89" fmla="*/ 531647 h 586899"/>
              <a:gd name="connsiteX90" fmla="*/ 55336 w 587787"/>
              <a:gd name="connsiteY90" fmla="*/ 550064 h 586899"/>
              <a:gd name="connsiteX91" fmla="*/ 232677 w 587787"/>
              <a:gd name="connsiteY91" fmla="*/ 550064 h 586899"/>
              <a:gd name="connsiteX92" fmla="*/ 229335 w 587787"/>
              <a:gd name="connsiteY92" fmla="*/ 557406 h 586899"/>
              <a:gd name="connsiteX93" fmla="*/ 574818 w 587787"/>
              <a:gd name="connsiteY93" fmla="*/ 557406 h 586899"/>
              <a:gd name="connsiteX94" fmla="*/ 584039 w 587787"/>
              <a:gd name="connsiteY94" fmla="*/ 531625 h 586899"/>
              <a:gd name="connsiteX95" fmla="*/ 576662 w 587787"/>
              <a:gd name="connsiteY95" fmla="*/ 524259 h 586899"/>
              <a:gd name="connsiteX96" fmla="*/ 550897 w 587787"/>
              <a:gd name="connsiteY96" fmla="*/ 515464 h 586899"/>
              <a:gd name="connsiteX97" fmla="*/ 550897 w 587787"/>
              <a:gd name="connsiteY97" fmla="*/ 55252 h 586899"/>
              <a:gd name="connsiteX98" fmla="*/ 532451 w 587787"/>
              <a:gd name="connsiteY98" fmla="*/ 36835 h 586899"/>
              <a:gd name="connsiteX99" fmla="*/ 55336 w 587787"/>
              <a:gd name="connsiteY99" fmla="*/ 0 h 586899"/>
              <a:gd name="connsiteX100" fmla="*/ 532451 w 587787"/>
              <a:gd name="connsiteY100" fmla="*/ 0 h 586899"/>
              <a:gd name="connsiteX101" fmla="*/ 587787 w 587787"/>
              <a:gd name="connsiteY101" fmla="*/ 55252 h 586899"/>
              <a:gd name="connsiteX102" fmla="*/ 587787 w 587787"/>
              <a:gd name="connsiteY102" fmla="*/ 531647 h 586899"/>
              <a:gd name="connsiteX103" fmla="*/ 532451 w 587787"/>
              <a:gd name="connsiteY103" fmla="*/ 586899 h 586899"/>
              <a:gd name="connsiteX104" fmla="*/ 55336 w 587787"/>
              <a:gd name="connsiteY104" fmla="*/ 586899 h 586899"/>
              <a:gd name="connsiteX105" fmla="*/ 0 w 587787"/>
              <a:gd name="connsiteY105" fmla="*/ 531647 h 586899"/>
              <a:gd name="connsiteX106" fmla="*/ 0 w 587787"/>
              <a:gd name="connsiteY106" fmla="*/ 55252 h 586899"/>
              <a:gd name="connsiteX107" fmla="*/ 55336 w 587787"/>
              <a:gd name="connsiteY107" fmla="*/ 0 h 58689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Lst>
            <a:rect l="l" t="t" r="r" b="b"/>
            <a:pathLst>
              <a:path w="587787" h="586899">
                <a:moveTo>
                  <a:pt x="210889" y="405207"/>
                </a:moveTo>
                <a:lnTo>
                  <a:pt x="327095" y="405207"/>
                </a:lnTo>
                <a:cubicBezTo>
                  <a:pt x="328940" y="423637"/>
                  <a:pt x="340007" y="440224"/>
                  <a:pt x="340007" y="440224"/>
                </a:cubicBezTo>
                <a:lnTo>
                  <a:pt x="210889" y="440224"/>
                </a:lnTo>
                <a:close/>
                <a:moveTo>
                  <a:pt x="122934" y="395950"/>
                </a:moveTo>
                <a:cubicBezTo>
                  <a:pt x="122934" y="395950"/>
                  <a:pt x="121088" y="395950"/>
                  <a:pt x="121088" y="397793"/>
                </a:cubicBezTo>
                <a:lnTo>
                  <a:pt x="121088" y="447575"/>
                </a:lnTo>
                <a:cubicBezTo>
                  <a:pt x="121088" y="447575"/>
                  <a:pt x="121088" y="449419"/>
                  <a:pt x="122934" y="449419"/>
                </a:cubicBezTo>
                <a:lnTo>
                  <a:pt x="172784" y="449419"/>
                </a:lnTo>
                <a:cubicBezTo>
                  <a:pt x="172784" y="449419"/>
                  <a:pt x="174630" y="449419"/>
                  <a:pt x="174630" y="447575"/>
                </a:cubicBezTo>
                <a:lnTo>
                  <a:pt x="174630" y="397793"/>
                </a:lnTo>
                <a:cubicBezTo>
                  <a:pt x="174630" y="397793"/>
                  <a:pt x="174630" y="395950"/>
                  <a:pt x="172784" y="395950"/>
                </a:cubicBezTo>
                <a:close/>
                <a:moveTo>
                  <a:pt x="122934" y="384887"/>
                </a:moveTo>
                <a:lnTo>
                  <a:pt x="172784" y="384887"/>
                </a:lnTo>
                <a:cubicBezTo>
                  <a:pt x="180169" y="384887"/>
                  <a:pt x="183862" y="390418"/>
                  <a:pt x="183862" y="395950"/>
                </a:cubicBezTo>
                <a:lnTo>
                  <a:pt x="183862" y="445731"/>
                </a:lnTo>
                <a:cubicBezTo>
                  <a:pt x="183862" y="451263"/>
                  <a:pt x="180169" y="456794"/>
                  <a:pt x="172784" y="456794"/>
                </a:cubicBezTo>
                <a:lnTo>
                  <a:pt x="122934" y="456794"/>
                </a:lnTo>
                <a:cubicBezTo>
                  <a:pt x="117395" y="456794"/>
                  <a:pt x="111856" y="453106"/>
                  <a:pt x="111856" y="445731"/>
                </a:cubicBezTo>
                <a:lnTo>
                  <a:pt x="111856" y="395950"/>
                </a:lnTo>
                <a:cubicBezTo>
                  <a:pt x="111856" y="390418"/>
                  <a:pt x="115549" y="384887"/>
                  <a:pt x="122934" y="384887"/>
                </a:cubicBezTo>
                <a:close/>
                <a:moveTo>
                  <a:pt x="212763" y="276878"/>
                </a:moveTo>
                <a:lnTo>
                  <a:pt x="341782" y="276878"/>
                </a:lnTo>
                <a:cubicBezTo>
                  <a:pt x="328880" y="289779"/>
                  <a:pt x="328880" y="306366"/>
                  <a:pt x="330723" y="311895"/>
                </a:cubicBezTo>
                <a:lnTo>
                  <a:pt x="212763" y="311895"/>
                </a:lnTo>
                <a:close/>
                <a:moveTo>
                  <a:pt x="122934" y="256657"/>
                </a:moveTo>
                <a:lnTo>
                  <a:pt x="172784" y="256657"/>
                </a:lnTo>
                <a:cubicBezTo>
                  <a:pt x="180169" y="256657"/>
                  <a:pt x="183862" y="262181"/>
                  <a:pt x="183862" y="267705"/>
                </a:cubicBezTo>
                <a:lnTo>
                  <a:pt x="183862" y="317418"/>
                </a:lnTo>
                <a:cubicBezTo>
                  <a:pt x="183862" y="322942"/>
                  <a:pt x="180169" y="328466"/>
                  <a:pt x="172784" y="328466"/>
                </a:cubicBezTo>
                <a:lnTo>
                  <a:pt x="122934" y="328466"/>
                </a:lnTo>
                <a:cubicBezTo>
                  <a:pt x="117395" y="328466"/>
                  <a:pt x="111856" y="324783"/>
                  <a:pt x="111856" y="317418"/>
                </a:cubicBezTo>
                <a:lnTo>
                  <a:pt x="111856" y="267705"/>
                </a:lnTo>
                <a:cubicBezTo>
                  <a:pt x="111856" y="262181"/>
                  <a:pt x="115549" y="256657"/>
                  <a:pt x="122934" y="256657"/>
                </a:cubicBezTo>
                <a:close/>
                <a:moveTo>
                  <a:pt x="453714" y="243736"/>
                </a:moveTo>
                <a:lnTo>
                  <a:pt x="455559" y="243736"/>
                </a:lnTo>
                <a:cubicBezTo>
                  <a:pt x="453714" y="245578"/>
                  <a:pt x="450026" y="247419"/>
                  <a:pt x="448182" y="249261"/>
                </a:cubicBezTo>
                <a:cubicBezTo>
                  <a:pt x="444493" y="254785"/>
                  <a:pt x="444493" y="258468"/>
                  <a:pt x="448182" y="262151"/>
                </a:cubicBezTo>
                <a:cubicBezTo>
                  <a:pt x="453714" y="265834"/>
                  <a:pt x="457403" y="267676"/>
                  <a:pt x="466624" y="275042"/>
                </a:cubicBezTo>
                <a:cubicBezTo>
                  <a:pt x="474001" y="278725"/>
                  <a:pt x="480763" y="287932"/>
                  <a:pt x="482607" y="302664"/>
                </a:cubicBezTo>
                <a:lnTo>
                  <a:pt x="482607" y="343177"/>
                </a:lnTo>
                <a:cubicBezTo>
                  <a:pt x="482607" y="348088"/>
                  <a:pt x="482607" y="349930"/>
                  <a:pt x="486296" y="348088"/>
                </a:cubicBezTo>
                <a:cubicBezTo>
                  <a:pt x="493672" y="348088"/>
                  <a:pt x="491828" y="360979"/>
                  <a:pt x="489984" y="366503"/>
                </a:cubicBezTo>
                <a:cubicBezTo>
                  <a:pt x="488140" y="373869"/>
                  <a:pt x="486296" y="375711"/>
                  <a:pt x="484451" y="383077"/>
                </a:cubicBezTo>
                <a:cubicBezTo>
                  <a:pt x="482607" y="388601"/>
                  <a:pt x="480763" y="386760"/>
                  <a:pt x="480763" y="386760"/>
                </a:cubicBezTo>
                <a:cubicBezTo>
                  <a:pt x="478919" y="395967"/>
                  <a:pt x="477075" y="414382"/>
                  <a:pt x="466624" y="429114"/>
                </a:cubicBezTo>
                <a:cubicBezTo>
                  <a:pt x="464780" y="430956"/>
                  <a:pt x="462936" y="432797"/>
                  <a:pt x="462936" y="434639"/>
                </a:cubicBezTo>
                <a:cubicBezTo>
                  <a:pt x="462936" y="436480"/>
                  <a:pt x="462936" y="443846"/>
                  <a:pt x="464780" y="458578"/>
                </a:cubicBezTo>
                <a:cubicBezTo>
                  <a:pt x="464780" y="464103"/>
                  <a:pt x="464780" y="464103"/>
                  <a:pt x="466624" y="464103"/>
                </a:cubicBezTo>
                <a:cubicBezTo>
                  <a:pt x="474001" y="464103"/>
                  <a:pt x="475845" y="467786"/>
                  <a:pt x="475845" y="473311"/>
                </a:cubicBezTo>
                <a:cubicBezTo>
                  <a:pt x="475845" y="487429"/>
                  <a:pt x="484451" y="492953"/>
                  <a:pt x="486296" y="494795"/>
                </a:cubicBezTo>
                <a:cubicBezTo>
                  <a:pt x="501971" y="500320"/>
                  <a:pt x="516725" y="504463"/>
                  <a:pt x="531479" y="508836"/>
                </a:cubicBezTo>
                <a:lnTo>
                  <a:pt x="550897" y="515464"/>
                </a:lnTo>
                <a:lnTo>
                  <a:pt x="550897" y="531647"/>
                </a:lnTo>
                <a:cubicBezTo>
                  <a:pt x="550897" y="542697"/>
                  <a:pt x="547208" y="550064"/>
                  <a:pt x="530607" y="550064"/>
                </a:cubicBezTo>
                <a:lnTo>
                  <a:pt x="262537" y="550064"/>
                </a:lnTo>
                <a:lnTo>
                  <a:pt x="232677" y="550064"/>
                </a:lnTo>
                <a:lnTo>
                  <a:pt x="238556" y="537149"/>
                </a:lnTo>
                <a:cubicBezTo>
                  <a:pt x="242245" y="531625"/>
                  <a:pt x="244089" y="527942"/>
                  <a:pt x="256998" y="524259"/>
                </a:cubicBezTo>
                <a:cubicBezTo>
                  <a:pt x="275440" y="518734"/>
                  <a:pt x="330767" y="502161"/>
                  <a:pt x="344906" y="491112"/>
                </a:cubicBezTo>
                <a:cubicBezTo>
                  <a:pt x="348594" y="489270"/>
                  <a:pt x="355971" y="480063"/>
                  <a:pt x="355971" y="469628"/>
                </a:cubicBezTo>
                <a:cubicBezTo>
                  <a:pt x="355971" y="465944"/>
                  <a:pt x="355971" y="460420"/>
                  <a:pt x="363348" y="460420"/>
                </a:cubicBezTo>
                <a:cubicBezTo>
                  <a:pt x="365192" y="460420"/>
                  <a:pt x="367036" y="458578"/>
                  <a:pt x="367036" y="456737"/>
                </a:cubicBezTo>
                <a:cubicBezTo>
                  <a:pt x="367036" y="449371"/>
                  <a:pt x="367036" y="440163"/>
                  <a:pt x="368881" y="432797"/>
                </a:cubicBezTo>
                <a:cubicBezTo>
                  <a:pt x="368881" y="430956"/>
                  <a:pt x="368881" y="429114"/>
                  <a:pt x="367036" y="427273"/>
                </a:cubicBezTo>
                <a:cubicBezTo>
                  <a:pt x="359660" y="416224"/>
                  <a:pt x="354127" y="395967"/>
                  <a:pt x="352283" y="384918"/>
                </a:cubicBezTo>
                <a:cubicBezTo>
                  <a:pt x="352283" y="384918"/>
                  <a:pt x="350438" y="386760"/>
                  <a:pt x="348594" y="381235"/>
                </a:cubicBezTo>
                <a:cubicBezTo>
                  <a:pt x="346750" y="373869"/>
                  <a:pt x="344906" y="370186"/>
                  <a:pt x="343062" y="362820"/>
                </a:cubicBezTo>
                <a:cubicBezTo>
                  <a:pt x="343062" y="360979"/>
                  <a:pt x="337529" y="344405"/>
                  <a:pt x="346750" y="346860"/>
                </a:cubicBezTo>
                <a:cubicBezTo>
                  <a:pt x="350438" y="348702"/>
                  <a:pt x="350438" y="346860"/>
                  <a:pt x="350438" y="343177"/>
                </a:cubicBezTo>
                <a:lnTo>
                  <a:pt x="350438" y="302664"/>
                </a:lnTo>
                <a:cubicBezTo>
                  <a:pt x="350438" y="289774"/>
                  <a:pt x="359660" y="278725"/>
                  <a:pt x="368881" y="271359"/>
                </a:cubicBezTo>
                <a:cubicBezTo>
                  <a:pt x="383634" y="258468"/>
                  <a:pt x="400232" y="252944"/>
                  <a:pt x="418674" y="249261"/>
                </a:cubicBezTo>
                <a:cubicBezTo>
                  <a:pt x="427895" y="247419"/>
                  <a:pt x="451870" y="243736"/>
                  <a:pt x="453714" y="243736"/>
                </a:cubicBezTo>
                <a:close/>
                <a:moveTo>
                  <a:pt x="210889" y="148550"/>
                </a:moveTo>
                <a:lnTo>
                  <a:pt x="475832" y="148550"/>
                </a:lnTo>
                <a:lnTo>
                  <a:pt x="475832" y="183567"/>
                </a:lnTo>
                <a:lnTo>
                  <a:pt x="210889" y="183567"/>
                </a:lnTo>
                <a:close/>
                <a:moveTo>
                  <a:pt x="122934" y="128329"/>
                </a:moveTo>
                <a:lnTo>
                  <a:pt x="172784" y="128329"/>
                </a:lnTo>
                <a:cubicBezTo>
                  <a:pt x="180169" y="128329"/>
                  <a:pt x="183862" y="133853"/>
                  <a:pt x="183862" y="139377"/>
                </a:cubicBezTo>
                <a:lnTo>
                  <a:pt x="183862" y="189090"/>
                </a:lnTo>
                <a:cubicBezTo>
                  <a:pt x="183862" y="194614"/>
                  <a:pt x="180169" y="200138"/>
                  <a:pt x="172784" y="200138"/>
                </a:cubicBezTo>
                <a:lnTo>
                  <a:pt x="122934" y="200138"/>
                </a:lnTo>
                <a:cubicBezTo>
                  <a:pt x="117395" y="200138"/>
                  <a:pt x="111856" y="196455"/>
                  <a:pt x="111856" y="189090"/>
                </a:cubicBezTo>
                <a:lnTo>
                  <a:pt x="111856" y="139377"/>
                </a:lnTo>
                <a:cubicBezTo>
                  <a:pt x="111856" y="133853"/>
                  <a:pt x="115549" y="128329"/>
                  <a:pt x="122934" y="128329"/>
                </a:cubicBezTo>
                <a:close/>
                <a:moveTo>
                  <a:pt x="55336" y="36835"/>
                </a:moveTo>
                <a:cubicBezTo>
                  <a:pt x="44268" y="36835"/>
                  <a:pt x="36890" y="44202"/>
                  <a:pt x="36890" y="55252"/>
                </a:cubicBezTo>
                <a:lnTo>
                  <a:pt x="36890" y="531647"/>
                </a:lnTo>
                <a:cubicBezTo>
                  <a:pt x="36890" y="542697"/>
                  <a:pt x="44268" y="550064"/>
                  <a:pt x="55336" y="550064"/>
                </a:cubicBezTo>
                <a:lnTo>
                  <a:pt x="232677" y="550064"/>
                </a:lnTo>
                <a:lnTo>
                  <a:pt x="229335" y="557406"/>
                </a:lnTo>
                <a:lnTo>
                  <a:pt x="574818" y="557406"/>
                </a:lnTo>
                <a:lnTo>
                  <a:pt x="584039" y="531625"/>
                </a:lnTo>
                <a:cubicBezTo>
                  <a:pt x="580351" y="524259"/>
                  <a:pt x="584039" y="526100"/>
                  <a:pt x="576662" y="524259"/>
                </a:cubicBezTo>
                <a:lnTo>
                  <a:pt x="550897" y="515464"/>
                </a:lnTo>
                <a:lnTo>
                  <a:pt x="550897" y="55252"/>
                </a:lnTo>
                <a:cubicBezTo>
                  <a:pt x="550897" y="44202"/>
                  <a:pt x="543518" y="36835"/>
                  <a:pt x="532451" y="36835"/>
                </a:cubicBezTo>
                <a:close/>
                <a:moveTo>
                  <a:pt x="55336" y="0"/>
                </a:moveTo>
                <a:lnTo>
                  <a:pt x="532451" y="0"/>
                </a:lnTo>
                <a:cubicBezTo>
                  <a:pt x="563808" y="0"/>
                  <a:pt x="587787" y="23943"/>
                  <a:pt x="587787" y="55252"/>
                </a:cubicBezTo>
                <a:lnTo>
                  <a:pt x="587787" y="531647"/>
                </a:lnTo>
                <a:cubicBezTo>
                  <a:pt x="587787" y="562956"/>
                  <a:pt x="563808" y="586899"/>
                  <a:pt x="532451" y="586899"/>
                </a:cubicBezTo>
                <a:lnTo>
                  <a:pt x="55336" y="586899"/>
                </a:lnTo>
                <a:cubicBezTo>
                  <a:pt x="23979" y="586899"/>
                  <a:pt x="0" y="562956"/>
                  <a:pt x="0" y="531647"/>
                </a:cubicBezTo>
                <a:lnTo>
                  <a:pt x="0" y="55252"/>
                </a:lnTo>
                <a:cubicBezTo>
                  <a:pt x="0" y="23943"/>
                  <a:pt x="23979" y="0"/>
                  <a:pt x="55336" y="0"/>
                </a:cubicBezTo>
                <a:close/>
              </a:path>
            </a:pathLst>
          </a:custGeom>
          <a:solidFill>
            <a:schemeClr val="bg1"/>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increased-revenue_66490"/>
          <p:cNvSpPr>
            <a:spLocks noChangeAspect="1"/>
          </p:cNvSpPr>
          <p:nvPr/>
        </p:nvSpPr>
        <p:spPr bwMode="auto">
          <a:xfrm>
            <a:off x="1183424" y="1482682"/>
            <a:ext cx="458661" cy="463709"/>
          </a:xfrm>
          <a:custGeom>
            <a:gdLst>
              <a:gd name="connsiteX0" fmla="*/ 32552 w 571147"/>
              <a:gd name="connsiteY0" fmla="*/ 406999 h 577432"/>
              <a:gd name="connsiteX1" fmla="*/ 111849 w 571147"/>
              <a:gd name="connsiteY1" fmla="*/ 406999 h 577432"/>
              <a:gd name="connsiteX2" fmla="*/ 137666 w 571147"/>
              <a:gd name="connsiteY2" fmla="*/ 432794 h 577432"/>
              <a:gd name="connsiteX3" fmla="*/ 137666 w 571147"/>
              <a:gd name="connsiteY3" fmla="*/ 550715 h 577432"/>
              <a:gd name="connsiteX4" fmla="*/ 111849 w 571147"/>
              <a:gd name="connsiteY4" fmla="*/ 577432 h 577432"/>
              <a:gd name="connsiteX5" fmla="*/ 32552 w 571147"/>
              <a:gd name="connsiteY5" fmla="*/ 577432 h 577432"/>
              <a:gd name="connsiteX6" fmla="*/ 6734 w 571147"/>
              <a:gd name="connsiteY6" fmla="*/ 550715 h 577432"/>
              <a:gd name="connsiteX7" fmla="*/ 6734 w 571147"/>
              <a:gd name="connsiteY7" fmla="*/ 432794 h 577432"/>
              <a:gd name="connsiteX8" fmla="*/ 32552 w 571147"/>
              <a:gd name="connsiteY8" fmla="*/ 406999 h 577432"/>
              <a:gd name="connsiteX9" fmla="*/ 236302 w 571147"/>
              <a:gd name="connsiteY9" fmla="*/ 314976 h 577432"/>
              <a:gd name="connsiteX10" fmla="*/ 315688 w 571147"/>
              <a:gd name="connsiteY10" fmla="*/ 314976 h 577432"/>
              <a:gd name="connsiteX11" fmla="*/ 341535 w 571147"/>
              <a:gd name="connsiteY11" fmla="*/ 340761 h 577432"/>
              <a:gd name="connsiteX12" fmla="*/ 341535 w 571147"/>
              <a:gd name="connsiteY12" fmla="*/ 550726 h 577432"/>
              <a:gd name="connsiteX13" fmla="*/ 315688 w 571147"/>
              <a:gd name="connsiteY13" fmla="*/ 577432 h 577432"/>
              <a:gd name="connsiteX14" fmla="*/ 236302 w 571147"/>
              <a:gd name="connsiteY14" fmla="*/ 577432 h 577432"/>
              <a:gd name="connsiteX15" fmla="*/ 210455 w 571147"/>
              <a:gd name="connsiteY15" fmla="*/ 550726 h 577432"/>
              <a:gd name="connsiteX16" fmla="*/ 210455 w 571147"/>
              <a:gd name="connsiteY16" fmla="*/ 340761 h 577432"/>
              <a:gd name="connsiteX17" fmla="*/ 236302 w 571147"/>
              <a:gd name="connsiteY17" fmla="*/ 314976 h 577432"/>
              <a:gd name="connsiteX18" fmla="*/ 440171 w 571147"/>
              <a:gd name="connsiteY18" fmla="*/ 209935 h 577432"/>
              <a:gd name="connsiteX19" fmla="*/ 518634 w 571147"/>
              <a:gd name="connsiteY19" fmla="*/ 209935 h 577432"/>
              <a:gd name="connsiteX20" fmla="*/ 545404 w 571147"/>
              <a:gd name="connsiteY20" fmla="*/ 235724 h 577432"/>
              <a:gd name="connsiteX21" fmla="*/ 545404 w 571147"/>
              <a:gd name="connsiteY21" fmla="*/ 550722 h 577432"/>
              <a:gd name="connsiteX22" fmla="*/ 518634 w 571147"/>
              <a:gd name="connsiteY22" fmla="*/ 577432 h 577432"/>
              <a:gd name="connsiteX23" fmla="*/ 440171 w 571147"/>
              <a:gd name="connsiteY23" fmla="*/ 577432 h 577432"/>
              <a:gd name="connsiteX24" fmla="*/ 414324 w 571147"/>
              <a:gd name="connsiteY24" fmla="*/ 550722 h 577432"/>
              <a:gd name="connsiteX25" fmla="*/ 414324 w 571147"/>
              <a:gd name="connsiteY25" fmla="*/ 235724 h 577432"/>
              <a:gd name="connsiteX26" fmla="*/ 440171 w 571147"/>
              <a:gd name="connsiteY26" fmla="*/ 209935 h 577432"/>
              <a:gd name="connsiteX27" fmla="*/ 296320 w 571147"/>
              <a:gd name="connsiteY27" fmla="*/ 121530 h 577432"/>
              <a:gd name="connsiteX28" fmla="*/ 361828 w 571147"/>
              <a:gd name="connsiteY28" fmla="*/ 134423 h 577432"/>
              <a:gd name="connsiteX29" fmla="*/ 370132 w 571147"/>
              <a:gd name="connsiteY29" fmla="*/ 141791 h 577432"/>
              <a:gd name="connsiteX30" fmla="*/ 371055 w 571147"/>
              <a:gd name="connsiteY30" fmla="*/ 152843 h 577432"/>
              <a:gd name="connsiteX31" fmla="*/ 346143 w 571147"/>
              <a:gd name="connsiteY31" fmla="*/ 213626 h 577432"/>
              <a:gd name="connsiteX32" fmla="*/ 334149 w 571147"/>
              <a:gd name="connsiteY32" fmla="*/ 221915 h 577432"/>
              <a:gd name="connsiteX33" fmla="*/ 333226 w 571147"/>
              <a:gd name="connsiteY33" fmla="*/ 221915 h 577432"/>
              <a:gd name="connsiteX34" fmla="*/ 322154 w 571147"/>
              <a:gd name="connsiteY34" fmla="*/ 215468 h 577432"/>
              <a:gd name="connsiteX35" fmla="*/ 308314 w 571147"/>
              <a:gd name="connsiteY35" fmla="*/ 190602 h 577432"/>
              <a:gd name="connsiteX36" fmla="*/ 19522 w 571147"/>
              <a:gd name="connsiteY36" fmla="*/ 339798 h 577432"/>
              <a:gd name="connsiteX37" fmla="*/ 13064 w 571147"/>
              <a:gd name="connsiteY37" fmla="*/ 340719 h 577432"/>
              <a:gd name="connsiteX38" fmla="*/ 1069 w 571147"/>
              <a:gd name="connsiteY38" fmla="*/ 334272 h 577432"/>
              <a:gd name="connsiteX39" fmla="*/ 7528 w 571147"/>
              <a:gd name="connsiteY39" fmla="*/ 315853 h 577432"/>
              <a:gd name="connsiteX40" fmla="*/ 296320 w 571147"/>
              <a:gd name="connsiteY40" fmla="*/ 167578 h 577432"/>
              <a:gd name="connsiteX41" fmla="*/ 281557 w 571147"/>
              <a:gd name="connsiteY41" fmla="*/ 139949 h 577432"/>
              <a:gd name="connsiteX42" fmla="*/ 283402 w 571147"/>
              <a:gd name="connsiteY42" fmla="*/ 126135 h 577432"/>
              <a:gd name="connsiteX43" fmla="*/ 296320 w 571147"/>
              <a:gd name="connsiteY43" fmla="*/ 121530 h 577432"/>
              <a:gd name="connsiteX44" fmla="*/ 484451 w 571147"/>
              <a:gd name="connsiteY44" fmla="*/ 100307 h 577432"/>
              <a:gd name="connsiteX45" fmla="*/ 502944 w 571147"/>
              <a:gd name="connsiteY45" fmla="*/ 115101 h 577432"/>
              <a:gd name="connsiteX46" fmla="*/ 484451 w 571147"/>
              <a:gd name="connsiteY46" fmla="*/ 129896 h 577432"/>
              <a:gd name="connsiteX47" fmla="*/ 475278 w 571147"/>
              <a:gd name="connsiteY47" fmla="*/ 51633 h 577432"/>
              <a:gd name="connsiteX48" fmla="*/ 475278 w 571147"/>
              <a:gd name="connsiteY48" fmla="*/ 78263 h 577432"/>
              <a:gd name="connsiteX49" fmla="*/ 458708 w 571147"/>
              <a:gd name="connsiteY49" fmla="*/ 64489 h 577432"/>
              <a:gd name="connsiteX50" fmla="*/ 475278 w 571147"/>
              <a:gd name="connsiteY50" fmla="*/ 51633 h 577432"/>
              <a:gd name="connsiteX51" fmla="*/ 479865 w 571147"/>
              <a:gd name="connsiteY51" fmla="*/ 23014 h 577432"/>
              <a:gd name="connsiteX52" fmla="*/ 475254 w 571147"/>
              <a:gd name="connsiteY52" fmla="*/ 27617 h 577432"/>
              <a:gd name="connsiteX53" fmla="*/ 475254 w 571147"/>
              <a:gd name="connsiteY53" fmla="*/ 35901 h 577432"/>
              <a:gd name="connsiteX54" fmla="*/ 439295 w 571147"/>
              <a:gd name="connsiteY54" fmla="*/ 67200 h 577432"/>
              <a:gd name="connsiteX55" fmla="*/ 475254 w 571147"/>
              <a:gd name="connsiteY55" fmla="*/ 98499 h 577432"/>
              <a:gd name="connsiteX56" fmla="*/ 475254 w 571147"/>
              <a:gd name="connsiteY56" fmla="*/ 129798 h 577432"/>
              <a:gd name="connsiteX57" fmla="*/ 446671 w 571147"/>
              <a:gd name="connsiteY57" fmla="*/ 107704 h 577432"/>
              <a:gd name="connsiteX58" fmla="*/ 437451 w 571147"/>
              <a:gd name="connsiteY58" fmla="*/ 117830 h 577432"/>
              <a:gd name="connsiteX59" fmla="*/ 475254 w 571147"/>
              <a:gd name="connsiteY59" fmla="*/ 145447 h 577432"/>
              <a:gd name="connsiteX60" fmla="*/ 475254 w 571147"/>
              <a:gd name="connsiteY60" fmla="*/ 154652 h 577432"/>
              <a:gd name="connsiteX61" fmla="*/ 479865 w 571147"/>
              <a:gd name="connsiteY61" fmla="*/ 159255 h 577432"/>
              <a:gd name="connsiteX62" fmla="*/ 484475 w 571147"/>
              <a:gd name="connsiteY62" fmla="*/ 154652 h 577432"/>
              <a:gd name="connsiteX63" fmla="*/ 484475 w 571147"/>
              <a:gd name="connsiteY63" fmla="*/ 145447 h 577432"/>
              <a:gd name="connsiteX64" fmla="*/ 522279 w 571147"/>
              <a:gd name="connsiteY64" fmla="*/ 113228 h 577432"/>
              <a:gd name="connsiteX65" fmla="*/ 484475 w 571147"/>
              <a:gd name="connsiteY65" fmla="*/ 80088 h 577432"/>
              <a:gd name="connsiteX66" fmla="*/ 484475 w 571147"/>
              <a:gd name="connsiteY66" fmla="*/ 51551 h 577432"/>
              <a:gd name="connsiteX67" fmla="*/ 511214 w 571147"/>
              <a:gd name="connsiteY67" fmla="*/ 68121 h 577432"/>
              <a:gd name="connsiteX68" fmla="*/ 520435 w 571147"/>
              <a:gd name="connsiteY68" fmla="*/ 58915 h 577432"/>
              <a:gd name="connsiteX69" fmla="*/ 484475 w 571147"/>
              <a:gd name="connsiteY69" fmla="*/ 35901 h 577432"/>
              <a:gd name="connsiteX70" fmla="*/ 484475 w 571147"/>
              <a:gd name="connsiteY70" fmla="*/ 27617 h 577432"/>
              <a:gd name="connsiteX71" fmla="*/ 479865 w 571147"/>
              <a:gd name="connsiteY71" fmla="*/ 23014 h 577432"/>
              <a:gd name="connsiteX72" fmla="*/ 479865 w 571147"/>
              <a:gd name="connsiteY72" fmla="*/ 0 h 577432"/>
              <a:gd name="connsiteX73" fmla="*/ 571147 w 571147"/>
              <a:gd name="connsiteY73" fmla="*/ 91135 h 577432"/>
              <a:gd name="connsiteX74" fmla="*/ 479865 w 571147"/>
              <a:gd name="connsiteY74" fmla="*/ 182269 h 577432"/>
              <a:gd name="connsiteX75" fmla="*/ 388582 w 571147"/>
              <a:gd name="connsiteY75" fmla="*/ 91135 h 577432"/>
              <a:gd name="connsiteX76" fmla="*/ 479865 w 571147"/>
              <a:gd name="connsiteY76" fmla="*/ 0 h 57743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Lst>
            <a:rect l="l" t="t" r="r" b="b"/>
            <a:pathLst>
              <a:path w="571147" h="577432">
                <a:moveTo>
                  <a:pt x="32552" y="406999"/>
                </a:moveTo>
                <a:lnTo>
                  <a:pt x="111849" y="406999"/>
                </a:lnTo>
                <a:cubicBezTo>
                  <a:pt x="125679" y="406999"/>
                  <a:pt x="137666" y="418054"/>
                  <a:pt x="137666" y="432794"/>
                </a:cubicBezTo>
                <a:lnTo>
                  <a:pt x="137666" y="550715"/>
                </a:lnTo>
                <a:cubicBezTo>
                  <a:pt x="137666" y="565456"/>
                  <a:pt x="125679" y="577432"/>
                  <a:pt x="111849" y="577432"/>
                </a:cubicBezTo>
                <a:lnTo>
                  <a:pt x="32552" y="577432"/>
                </a:lnTo>
                <a:cubicBezTo>
                  <a:pt x="18721" y="577432"/>
                  <a:pt x="6734" y="565456"/>
                  <a:pt x="6734" y="550715"/>
                </a:cubicBezTo>
                <a:lnTo>
                  <a:pt x="6734" y="432794"/>
                </a:lnTo>
                <a:cubicBezTo>
                  <a:pt x="6734" y="418054"/>
                  <a:pt x="18721" y="406999"/>
                  <a:pt x="32552" y="406999"/>
                </a:cubicBezTo>
                <a:close/>
                <a:moveTo>
                  <a:pt x="236302" y="314976"/>
                </a:moveTo>
                <a:lnTo>
                  <a:pt x="315688" y="314976"/>
                </a:lnTo>
                <a:cubicBezTo>
                  <a:pt x="329535" y="314976"/>
                  <a:pt x="341535" y="326948"/>
                  <a:pt x="341535" y="340761"/>
                </a:cubicBezTo>
                <a:lnTo>
                  <a:pt x="341535" y="550726"/>
                </a:lnTo>
                <a:cubicBezTo>
                  <a:pt x="341535" y="565460"/>
                  <a:pt x="329535" y="577432"/>
                  <a:pt x="315688" y="577432"/>
                </a:cubicBezTo>
                <a:lnTo>
                  <a:pt x="236302" y="577432"/>
                </a:lnTo>
                <a:cubicBezTo>
                  <a:pt x="221532" y="577432"/>
                  <a:pt x="210455" y="565460"/>
                  <a:pt x="210455" y="550726"/>
                </a:cubicBezTo>
                <a:lnTo>
                  <a:pt x="210455" y="340761"/>
                </a:lnTo>
                <a:cubicBezTo>
                  <a:pt x="210455" y="326948"/>
                  <a:pt x="221532" y="314976"/>
                  <a:pt x="236302" y="314976"/>
                </a:cubicBezTo>
                <a:close/>
                <a:moveTo>
                  <a:pt x="440171" y="209935"/>
                </a:moveTo>
                <a:lnTo>
                  <a:pt x="518634" y="209935"/>
                </a:lnTo>
                <a:cubicBezTo>
                  <a:pt x="533404" y="209935"/>
                  <a:pt x="545404" y="221909"/>
                  <a:pt x="545404" y="235724"/>
                </a:cubicBezTo>
                <a:lnTo>
                  <a:pt x="545404" y="550722"/>
                </a:lnTo>
                <a:cubicBezTo>
                  <a:pt x="545404" y="565458"/>
                  <a:pt x="533404" y="577432"/>
                  <a:pt x="518634" y="577432"/>
                </a:cubicBezTo>
                <a:lnTo>
                  <a:pt x="440171" y="577432"/>
                </a:lnTo>
                <a:cubicBezTo>
                  <a:pt x="425401" y="577432"/>
                  <a:pt x="414324" y="565458"/>
                  <a:pt x="414324" y="550722"/>
                </a:cubicBezTo>
                <a:lnTo>
                  <a:pt x="414324" y="235724"/>
                </a:lnTo>
                <a:cubicBezTo>
                  <a:pt x="414324" y="221909"/>
                  <a:pt x="425401" y="209935"/>
                  <a:pt x="440171" y="209935"/>
                </a:cubicBezTo>
                <a:close/>
                <a:moveTo>
                  <a:pt x="296320" y="121530"/>
                </a:moveTo>
                <a:lnTo>
                  <a:pt x="361828" y="134423"/>
                </a:lnTo>
                <a:cubicBezTo>
                  <a:pt x="365519" y="135344"/>
                  <a:pt x="368287" y="138107"/>
                  <a:pt x="370132" y="141791"/>
                </a:cubicBezTo>
                <a:cubicBezTo>
                  <a:pt x="371977" y="144554"/>
                  <a:pt x="372900" y="149159"/>
                  <a:pt x="371055" y="152843"/>
                </a:cubicBezTo>
                <a:lnTo>
                  <a:pt x="346143" y="213626"/>
                </a:lnTo>
                <a:cubicBezTo>
                  <a:pt x="344298" y="219152"/>
                  <a:pt x="339684" y="221915"/>
                  <a:pt x="334149" y="221915"/>
                </a:cubicBezTo>
                <a:cubicBezTo>
                  <a:pt x="334149" y="221915"/>
                  <a:pt x="334149" y="221915"/>
                  <a:pt x="333226" y="221915"/>
                </a:cubicBezTo>
                <a:cubicBezTo>
                  <a:pt x="328613" y="221915"/>
                  <a:pt x="323999" y="219152"/>
                  <a:pt x="322154" y="215468"/>
                </a:cubicBezTo>
                <a:lnTo>
                  <a:pt x="308314" y="190602"/>
                </a:lnTo>
                <a:lnTo>
                  <a:pt x="19522" y="339798"/>
                </a:lnTo>
                <a:cubicBezTo>
                  <a:pt x="16754" y="340719"/>
                  <a:pt x="14909" y="340719"/>
                  <a:pt x="13064" y="340719"/>
                </a:cubicBezTo>
                <a:cubicBezTo>
                  <a:pt x="8450" y="340719"/>
                  <a:pt x="3837" y="337956"/>
                  <a:pt x="1069" y="334272"/>
                </a:cubicBezTo>
                <a:cubicBezTo>
                  <a:pt x="-1699" y="327826"/>
                  <a:pt x="1069" y="319537"/>
                  <a:pt x="7528" y="315853"/>
                </a:cubicBezTo>
                <a:lnTo>
                  <a:pt x="296320" y="167578"/>
                </a:lnTo>
                <a:lnTo>
                  <a:pt x="281557" y="139949"/>
                </a:lnTo>
                <a:cubicBezTo>
                  <a:pt x="279712" y="135344"/>
                  <a:pt x="279712" y="129819"/>
                  <a:pt x="283402" y="126135"/>
                </a:cubicBezTo>
                <a:cubicBezTo>
                  <a:pt x="286170" y="121530"/>
                  <a:pt x="291706" y="119688"/>
                  <a:pt x="296320" y="121530"/>
                </a:cubicBezTo>
                <a:close/>
                <a:moveTo>
                  <a:pt x="484451" y="100307"/>
                </a:moveTo>
                <a:cubicBezTo>
                  <a:pt x="492773" y="102156"/>
                  <a:pt x="502944" y="104930"/>
                  <a:pt x="502944" y="115101"/>
                </a:cubicBezTo>
                <a:cubicBezTo>
                  <a:pt x="502944" y="125273"/>
                  <a:pt x="493698" y="128971"/>
                  <a:pt x="484451" y="129896"/>
                </a:cubicBezTo>
                <a:close/>
                <a:moveTo>
                  <a:pt x="475278" y="51633"/>
                </a:moveTo>
                <a:lnTo>
                  <a:pt x="475278" y="78263"/>
                </a:lnTo>
                <a:cubicBezTo>
                  <a:pt x="464231" y="76426"/>
                  <a:pt x="458708" y="71835"/>
                  <a:pt x="458708" y="64489"/>
                </a:cubicBezTo>
                <a:cubicBezTo>
                  <a:pt x="458708" y="58061"/>
                  <a:pt x="465152" y="51633"/>
                  <a:pt x="475278" y="51633"/>
                </a:cubicBezTo>
                <a:close/>
                <a:moveTo>
                  <a:pt x="479865" y="23014"/>
                </a:moveTo>
                <a:cubicBezTo>
                  <a:pt x="477098" y="23014"/>
                  <a:pt x="475254" y="25775"/>
                  <a:pt x="475254" y="27617"/>
                </a:cubicBezTo>
                <a:lnTo>
                  <a:pt x="475254" y="35901"/>
                </a:lnTo>
                <a:cubicBezTo>
                  <a:pt x="456813" y="36822"/>
                  <a:pt x="439295" y="46948"/>
                  <a:pt x="439295" y="67200"/>
                </a:cubicBezTo>
                <a:cubicBezTo>
                  <a:pt x="439295" y="84691"/>
                  <a:pt x="453125" y="93896"/>
                  <a:pt x="475254" y="98499"/>
                </a:cubicBezTo>
                <a:lnTo>
                  <a:pt x="475254" y="129798"/>
                </a:lnTo>
                <a:cubicBezTo>
                  <a:pt x="450359" y="128877"/>
                  <a:pt x="463268" y="107704"/>
                  <a:pt x="446671" y="107704"/>
                </a:cubicBezTo>
                <a:cubicBezTo>
                  <a:pt x="441139" y="107704"/>
                  <a:pt x="437451" y="111387"/>
                  <a:pt x="437451" y="117830"/>
                </a:cubicBezTo>
                <a:cubicBezTo>
                  <a:pt x="437451" y="129798"/>
                  <a:pt x="450359" y="144526"/>
                  <a:pt x="475254" y="145447"/>
                </a:cubicBezTo>
                <a:lnTo>
                  <a:pt x="475254" y="154652"/>
                </a:lnTo>
                <a:cubicBezTo>
                  <a:pt x="475254" y="157414"/>
                  <a:pt x="477098" y="159255"/>
                  <a:pt x="479865" y="159255"/>
                </a:cubicBezTo>
                <a:cubicBezTo>
                  <a:pt x="482631" y="159255"/>
                  <a:pt x="484475" y="157414"/>
                  <a:pt x="484475" y="154652"/>
                </a:cubicBezTo>
                <a:lnTo>
                  <a:pt x="484475" y="145447"/>
                </a:lnTo>
                <a:cubicBezTo>
                  <a:pt x="506604" y="143606"/>
                  <a:pt x="522279" y="133480"/>
                  <a:pt x="522279" y="113228"/>
                </a:cubicBezTo>
                <a:cubicBezTo>
                  <a:pt x="522279" y="90214"/>
                  <a:pt x="504760" y="84691"/>
                  <a:pt x="484475" y="80088"/>
                </a:cubicBezTo>
                <a:lnTo>
                  <a:pt x="484475" y="51551"/>
                </a:lnTo>
                <a:cubicBezTo>
                  <a:pt x="501072" y="51551"/>
                  <a:pt x="501072" y="68121"/>
                  <a:pt x="511214" y="68121"/>
                </a:cubicBezTo>
                <a:cubicBezTo>
                  <a:pt x="515824" y="68121"/>
                  <a:pt x="520435" y="64439"/>
                  <a:pt x="520435" y="58915"/>
                </a:cubicBezTo>
                <a:cubicBezTo>
                  <a:pt x="520435" y="43266"/>
                  <a:pt x="496461" y="35901"/>
                  <a:pt x="484475" y="35901"/>
                </a:cubicBezTo>
                <a:lnTo>
                  <a:pt x="484475" y="27617"/>
                </a:lnTo>
                <a:cubicBezTo>
                  <a:pt x="484475" y="25775"/>
                  <a:pt x="482631" y="23014"/>
                  <a:pt x="479865" y="23014"/>
                </a:cubicBezTo>
                <a:close/>
                <a:moveTo>
                  <a:pt x="479865" y="0"/>
                </a:moveTo>
                <a:cubicBezTo>
                  <a:pt x="529655" y="0"/>
                  <a:pt x="571147" y="40504"/>
                  <a:pt x="571147" y="91135"/>
                </a:cubicBezTo>
                <a:cubicBezTo>
                  <a:pt x="571147" y="141765"/>
                  <a:pt x="529655" y="182269"/>
                  <a:pt x="479865" y="182269"/>
                </a:cubicBezTo>
                <a:cubicBezTo>
                  <a:pt x="429152" y="182269"/>
                  <a:pt x="388582" y="141765"/>
                  <a:pt x="388582" y="91135"/>
                </a:cubicBezTo>
                <a:cubicBezTo>
                  <a:pt x="388582" y="40504"/>
                  <a:pt x="429152" y="0"/>
                  <a:pt x="479865" y="0"/>
                </a:cubicBezTo>
                <a:close/>
              </a:path>
            </a:pathLst>
          </a:custGeom>
          <a:solidFill>
            <a:schemeClr val="bg1"/>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personal-configuration_30422"/>
          <p:cNvSpPr>
            <a:spLocks noChangeAspect="1"/>
          </p:cNvSpPr>
          <p:nvPr/>
        </p:nvSpPr>
        <p:spPr bwMode="auto">
          <a:xfrm>
            <a:off x="10544867" y="1499682"/>
            <a:ext cx="463709" cy="429711"/>
          </a:xfrm>
          <a:custGeom>
            <a:gdLst>
              <a:gd name="connsiteX0" fmla="*/ 460509 w 602487"/>
              <a:gd name="connsiteY0" fmla="*/ 352333 h 558314"/>
              <a:gd name="connsiteX1" fmla="*/ 524794 w 602487"/>
              <a:gd name="connsiteY1" fmla="*/ 416513 h 558314"/>
              <a:gd name="connsiteX2" fmla="*/ 460509 w 602487"/>
              <a:gd name="connsiteY2" fmla="*/ 480693 h 558314"/>
              <a:gd name="connsiteX3" fmla="*/ 396224 w 602487"/>
              <a:gd name="connsiteY3" fmla="*/ 416513 h 558314"/>
              <a:gd name="connsiteX4" fmla="*/ 460509 w 602487"/>
              <a:gd name="connsiteY4" fmla="*/ 352333 h 558314"/>
              <a:gd name="connsiteX5" fmla="*/ 469031 w 602487"/>
              <a:gd name="connsiteY5" fmla="*/ 300551 h 558314"/>
              <a:gd name="connsiteX6" fmla="*/ 463869 w 602487"/>
              <a:gd name="connsiteY6" fmla="*/ 322719 h 558314"/>
              <a:gd name="connsiteX7" fmla="*/ 426697 w 602487"/>
              <a:gd name="connsiteY7" fmla="*/ 328905 h 558314"/>
              <a:gd name="connsiteX8" fmla="*/ 414565 w 602487"/>
              <a:gd name="connsiteY8" fmla="*/ 309573 h 558314"/>
              <a:gd name="connsiteX9" fmla="*/ 384363 w 602487"/>
              <a:gd name="connsiteY9" fmla="*/ 328390 h 558314"/>
              <a:gd name="connsiteX10" fmla="*/ 396495 w 602487"/>
              <a:gd name="connsiteY10" fmla="*/ 347722 h 558314"/>
              <a:gd name="connsiteX11" fmla="*/ 374554 w 602487"/>
              <a:gd name="connsiteY11" fmla="*/ 378396 h 558314"/>
              <a:gd name="connsiteX12" fmla="*/ 352354 w 602487"/>
              <a:gd name="connsiteY12" fmla="*/ 373240 h 558314"/>
              <a:gd name="connsiteX13" fmla="*/ 344352 w 602487"/>
              <a:gd name="connsiteY13" fmla="*/ 408038 h 558314"/>
              <a:gd name="connsiteX14" fmla="*/ 366552 w 602487"/>
              <a:gd name="connsiteY14" fmla="*/ 413194 h 558314"/>
              <a:gd name="connsiteX15" fmla="*/ 372747 w 602487"/>
              <a:gd name="connsiteY15" fmla="*/ 450311 h 558314"/>
              <a:gd name="connsiteX16" fmla="*/ 353387 w 602487"/>
              <a:gd name="connsiteY16" fmla="*/ 462426 h 558314"/>
              <a:gd name="connsiteX17" fmla="*/ 372489 w 602487"/>
              <a:gd name="connsiteY17" fmla="*/ 492585 h 558314"/>
              <a:gd name="connsiteX18" fmla="*/ 391591 w 602487"/>
              <a:gd name="connsiteY18" fmla="*/ 480470 h 558314"/>
              <a:gd name="connsiteX19" fmla="*/ 422309 w 602487"/>
              <a:gd name="connsiteY19" fmla="*/ 502379 h 558314"/>
              <a:gd name="connsiteX20" fmla="*/ 417404 w 602487"/>
              <a:gd name="connsiteY20" fmla="*/ 524547 h 558314"/>
              <a:gd name="connsiteX21" fmla="*/ 451994 w 602487"/>
              <a:gd name="connsiteY21" fmla="*/ 532538 h 558314"/>
              <a:gd name="connsiteX22" fmla="*/ 457157 w 602487"/>
              <a:gd name="connsiteY22" fmla="*/ 510370 h 558314"/>
              <a:gd name="connsiteX23" fmla="*/ 494328 w 602487"/>
              <a:gd name="connsiteY23" fmla="*/ 504184 h 558314"/>
              <a:gd name="connsiteX24" fmla="*/ 506461 w 602487"/>
              <a:gd name="connsiteY24" fmla="*/ 523516 h 558314"/>
              <a:gd name="connsiteX25" fmla="*/ 536663 w 602487"/>
              <a:gd name="connsiteY25" fmla="*/ 504699 h 558314"/>
              <a:gd name="connsiteX26" fmla="*/ 524530 w 602487"/>
              <a:gd name="connsiteY26" fmla="*/ 485367 h 558314"/>
              <a:gd name="connsiteX27" fmla="*/ 546472 w 602487"/>
              <a:gd name="connsiteY27" fmla="*/ 454693 h 558314"/>
              <a:gd name="connsiteX28" fmla="*/ 568671 w 602487"/>
              <a:gd name="connsiteY28" fmla="*/ 459849 h 558314"/>
              <a:gd name="connsiteX29" fmla="*/ 576674 w 602487"/>
              <a:gd name="connsiteY29" fmla="*/ 425051 h 558314"/>
              <a:gd name="connsiteX30" fmla="*/ 554474 w 602487"/>
              <a:gd name="connsiteY30" fmla="*/ 419895 h 558314"/>
              <a:gd name="connsiteX31" fmla="*/ 548279 w 602487"/>
              <a:gd name="connsiteY31" fmla="*/ 382778 h 558314"/>
              <a:gd name="connsiteX32" fmla="*/ 567639 w 602487"/>
              <a:gd name="connsiteY32" fmla="*/ 370663 h 558314"/>
              <a:gd name="connsiteX33" fmla="*/ 548795 w 602487"/>
              <a:gd name="connsiteY33" fmla="*/ 340505 h 558314"/>
              <a:gd name="connsiteX34" fmla="*/ 529435 w 602487"/>
              <a:gd name="connsiteY34" fmla="*/ 352619 h 558314"/>
              <a:gd name="connsiteX35" fmla="*/ 498717 w 602487"/>
              <a:gd name="connsiteY35" fmla="*/ 330710 h 558314"/>
              <a:gd name="connsiteX36" fmla="*/ 503879 w 602487"/>
              <a:gd name="connsiteY36" fmla="*/ 308542 h 558314"/>
              <a:gd name="connsiteX37" fmla="*/ 257102 w 602487"/>
              <a:gd name="connsiteY37" fmla="*/ 0 h 558314"/>
              <a:gd name="connsiteX38" fmla="*/ 399077 w 602487"/>
              <a:gd name="connsiteY38" fmla="*/ 141769 h 558314"/>
              <a:gd name="connsiteX39" fmla="*/ 320604 w 602487"/>
              <a:gd name="connsiteY39" fmla="*/ 290241 h 558314"/>
              <a:gd name="connsiteX40" fmla="*/ 373779 w 602487"/>
              <a:gd name="connsiteY40" fmla="*/ 309831 h 558314"/>
              <a:gd name="connsiteX41" fmla="*/ 421534 w 602487"/>
              <a:gd name="connsiteY41" fmla="*/ 280188 h 558314"/>
              <a:gd name="connsiteX42" fmla="*/ 436248 w 602487"/>
              <a:gd name="connsiteY42" fmla="*/ 303644 h 558314"/>
              <a:gd name="connsiteX43" fmla="*/ 446573 w 602487"/>
              <a:gd name="connsiteY43" fmla="*/ 302098 h 558314"/>
              <a:gd name="connsiteX44" fmla="*/ 452769 w 602487"/>
              <a:gd name="connsiteY44" fmla="*/ 274775 h 558314"/>
              <a:gd name="connsiteX45" fmla="*/ 529693 w 602487"/>
              <a:gd name="connsiteY45" fmla="*/ 292561 h 558314"/>
              <a:gd name="connsiteX46" fmla="*/ 523240 w 602487"/>
              <a:gd name="connsiteY46" fmla="*/ 319626 h 558314"/>
              <a:gd name="connsiteX47" fmla="*/ 531758 w 602487"/>
              <a:gd name="connsiteY47" fmla="*/ 325812 h 558314"/>
              <a:gd name="connsiteX48" fmla="*/ 555506 w 602487"/>
              <a:gd name="connsiteY48" fmla="*/ 310862 h 558314"/>
              <a:gd name="connsiteX49" fmla="*/ 597324 w 602487"/>
              <a:gd name="connsiteY49" fmla="*/ 377622 h 558314"/>
              <a:gd name="connsiteX50" fmla="*/ 573576 w 602487"/>
              <a:gd name="connsiteY50" fmla="*/ 392315 h 558314"/>
              <a:gd name="connsiteX51" fmla="*/ 575125 w 602487"/>
              <a:gd name="connsiteY51" fmla="*/ 402625 h 558314"/>
              <a:gd name="connsiteX52" fmla="*/ 602487 w 602487"/>
              <a:gd name="connsiteY52" fmla="*/ 409069 h 558314"/>
              <a:gd name="connsiteX53" fmla="*/ 584676 w 602487"/>
              <a:gd name="connsiteY53" fmla="*/ 485367 h 558314"/>
              <a:gd name="connsiteX54" fmla="*/ 557572 w 602487"/>
              <a:gd name="connsiteY54" fmla="*/ 479181 h 558314"/>
              <a:gd name="connsiteX55" fmla="*/ 551376 w 602487"/>
              <a:gd name="connsiteY55" fmla="*/ 487687 h 558314"/>
              <a:gd name="connsiteX56" fmla="*/ 566348 w 602487"/>
              <a:gd name="connsiteY56" fmla="*/ 511401 h 558314"/>
              <a:gd name="connsiteX57" fmla="*/ 499491 w 602487"/>
              <a:gd name="connsiteY57" fmla="*/ 552901 h 558314"/>
              <a:gd name="connsiteX58" fmla="*/ 484777 w 602487"/>
              <a:gd name="connsiteY58" fmla="*/ 529445 h 558314"/>
              <a:gd name="connsiteX59" fmla="*/ 474452 w 602487"/>
              <a:gd name="connsiteY59" fmla="*/ 530991 h 558314"/>
              <a:gd name="connsiteX60" fmla="*/ 467999 w 602487"/>
              <a:gd name="connsiteY60" fmla="*/ 558314 h 558314"/>
              <a:gd name="connsiteX61" fmla="*/ 393398 w 602487"/>
              <a:gd name="connsiteY61" fmla="*/ 541044 h 558314"/>
              <a:gd name="connsiteX62" fmla="*/ 257102 w 602487"/>
              <a:gd name="connsiteY62" fmla="*/ 549550 h 558314"/>
              <a:gd name="connsiteX63" fmla="*/ 329122 w 602487"/>
              <a:gd name="connsiteY63" fmla="*/ 477634 h 558314"/>
              <a:gd name="connsiteX64" fmla="*/ 268460 w 602487"/>
              <a:gd name="connsiteY64" fmla="*/ 331225 h 558314"/>
              <a:gd name="connsiteX65" fmla="*/ 269235 w 602487"/>
              <a:gd name="connsiteY65" fmla="*/ 331225 h 558314"/>
              <a:gd name="connsiteX66" fmla="*/ 292725 w 602487"/>
              <a:gd name="connsiteY66" fmla="*/ 304418 h 558314"/>
              <a:gd name="connsiteX67" fmla="*/ 257102 w 602487"/>
              <a:gd name="connsiteY67" fmla="*/ 310862 h 558314"/>
              <a:gd name="connsiteX68" fmla="*/ 221480 w 602487"/>
              <a:gd name="connsiteY68" fmla="*/ 304418 h 558314"/>
              <a:gd name="connsiteX69" fmla="*/ 245228 w 602487"/>
              <a:gd name="connsiteY69" fmla="*/ 331225 h 558314"/>
              <a:gd name="connsiteX70" fmla="*/ 245744 w 602487"/>
              <a:gd name="connsiteY70" fmla="*/ 331225 h 558314"/>
              <a:gd name="connsiteX71" fmla="*/ 185083 w 602487"/>
              <a:gd name="connsiteY71" fmla="*/ 477634 h 558314"/>
              <a:gd name="connsiteX72" fmla="*/ 257102 w 602487"/>
              <a:gd name="connsiteY72" fmla="*/ 549550 h 558314"/>
              <a:gd name="connsiteX73" fmla="*/ 0 w 602487"/>
              <a:gd name="connsiteY73" fmla="*/ 486398 h 558314"/>
              <a:gd name="connsiteX74" fmla="*/ 193859 w 602487"/>
              <a:gd name="connsiteY74" fmla="*/ 290241 h 558314"/>
              <a:gd name="connsiteX75" fmla="*/ 115128 w 602487"/>
              <a:gd name="connsiteY75" fmla="*/ 141769 h 558314"/>
              <a:gd name="connsiteX76" fmla="*/ 257102 w 602487"/>
              <a:gd name="connsiteY76" fmla="*/ 0 h 558314"/>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Lst>
            <a:rect l="l" t="t" r="r" b="b"/>
            <a:pathLst>
              <a:path w="602487" h="558314">
                <a:moveTo>
                  <a:pt x="460509" y="352333"/>
                </a:moveTo>
                <a:cubicBezTo>
                  <a:pt x="496013" y="352333"/>
                  <a:pt x="524794" y="381067"/>
                  <a:pt x="524794" y="416513"/>
                </a:cubicBezTo>
                <a:cubicBezTo>
                  <a:pt x="524794" y="451959"/>
                  <a:pt x="496013" y="480693"/>
                  <a:pt x="460509" y="480693"/>
                </a:cubicBezTo>
                <a:cubicBezTo>
                  <a:pt x="425005" y="480693"/>
                  <a:pt x="396224" y="451959"/>
                  <a:pt x="396224" y="416513"/>
                </a:cubicBezTo>
                <a:cubicBezTo>
                  <a:pt x="396224" y="381067"/>
                  <a:pt x="425005" y="352333"/>
                  <a:pt x="460509" y="352333"/>
                </a:cubicBezTo>
                <a:close/>
                <a:moveTo>
                  <a:pt x="469031" y="300551"/>
                </a:moveTo>
                <a:lnTo>
                  <a:pt x="463869" y="322719"/>
                </a:lnTo>
                <a:cubicBezTo>
                  <a:pt x="451478" y="322203"/>
                  <a:pt x="438829" y="324265"/>
                  <a:pt x="426697" y="328905"/>
                </a:cubicBezTo>
                <a:lnTo>
                  <a:pt x="414565" y="309573"/>
                </a:lnTo>
                <a:lnTo>
                  <a:pt x="384363" y="328390"/>
                </a:lnTo>
                <a:lnTo>
                  <a:pt x="396495" y="347722"/>
                </a:lnTo>
                <a:cubicBezTo>
                  <a:pt x="386944" y="356486"/>
                  <a:pt x="379458" y="367054"/>
                  <a:pt x="374554" y="378396"/>
                </a:cubicBezTo>
                <a:lnTo>
                  <a:pt x="352354" y="373240"/>
                </a:lnTo>
                <a:lnTo>
                  <a:pt x="344352" y="408038"/>
                </a:lnTo>
                <a:lnTo>
                  <a:pt x="366552" y="413194"/>
                </a:lnTo>
                <a:cubicBezTo>
                  <a:pt x="366035" y="425566"/>
                  <a:pt x="368100" y="438197"/>
                  <a:pt x="372747" y="450311"/>
                </a:cubicBezTo>
                <a:lnTo>
                  <a:pt x="353387" y="462426"/>
                </a:lnTo>
                <a:lnTo>
                  <a:pt x="372489" y="492585"/>
                </a:lnTo>
                <a:lnTo>
                  <a:pt x="391591" y="480470"/>
                </a:lnTo>
                <a:cubicBezTo>
                  <a:pt x="400625" y="490007"/>
                  <a:pt x="410951" y="497482"/>
                  <a:pt x="422309" y="502379"/>
                </a:cubicBezTo>
                <a:lnTo>
                  <a:pt x="417404" y="524547"/>
                </a:lnTo>
                <a:lnTo>
                  <a:pt x="451994" y="532538"/>
                </a:lnTo>
                <a:lnTo>
                  <a:pt x="457157" y="510370"/>
                </a:lnTo>
                <a:cubicBezTo>
                  <a:pt x="469548" y="510886"/>
                  <a:pt x="482196" y="508824"/>
                  <a:pt x="494328" y="504184"/>
                </a:cubicBezTo>
                <a:lnTo>
                  <a:pt x="506461" y="523516"/>
                </a:lnTo>
                <a:lnTo>
                  <a:pt x="536663" y="504699"/>
                </a:lnTo>
                <a:lnTo>
                  <a:pt x="524530" y="485367"/>
                </a:lnTo>
                <a:cubicBezTo>
                  <a:pt x="534081" y="476603"/>
                  <a:pt x="541567" y="466035"/>
                  <a:pt x="546472" y="454693"/>
                </a:cubicBezTo>
                <a:lnTo>
                  <a:pt x="568671" y="459849"/>
                </a:lnTo>
                <a:lnTo>
                  <a:pt x="576674" y="425051"/>
                </a:lnTo>
                <a:lnTo>
                  <a:pt x="554474" y="419895"/>
                </a:lnTo>
                <a:cubicBezTo>
                  <a:pt x="554990" y="407523"/>
                  <a:pt x="552925" y="394892"/>
                  <a:pt x="548279" y="382778"/>
                </a:cubicBezTo>
                <a:lnTo>
                  <a:pt x="567639" y="370663"/>
                </a:lnTo>
                <a:lnTo>
                  <a:pt x="548795" y="340505"/>
                </a:lnTo>
                <a:lnTo>
                  <a:pt x="529435" y="352619"/>
                </a:lnTo>
                <a:cubicBezTo>
                  <a:pt x="520658" y="343082"/>
                  <a:pt x="510075" y="335607"/>
                  <a:pt x="498717" y="330710"/>
                </a:cubicBezTo>
                <a:lnTo>
                  <a:pt x="503879" y="308542"/>
                </a:lnTo>
                <a:close/>
                <a:moveTo>
                  <a:pt x="257102" y="0"/>
                </a:moveTo>
                <a:cubicBezTo>
                  <a:pt x="335575" y="0"/>
                  <a:pt x="399077" y="63410"/>
                  <a:pt x="399077" y="141769"/>
                </a:cubicBezTo>
                <a:cubicBezTo>
                  <a:pt x="399077" y="197446"/>
                  <a:pt x="367068" y="259052"/>
                  <a:pt x="320604" y="290241"/>
                </a:cubicBezTo>
                <a:cubicBezTo>
                  <a:pt x="339189" y="294881"/>
                  <a:pt x="357001" y="301840"/>
                  <a:pt x="373779" y="309831"/>
                </a:cubicBezTo>
                <a:lnTo>
                  <a:pt x="421534" y="280188"/>
                </a:lnTo>
                <a:lnTo>
                  <a:pt x="436248" y="303644"/>
                </a:lnTo>
                <a:cubicBezTo>
                  <a:pt x="439862" y="303129"/>
                  <a:pt x="443218" y="302356"/>
                  <a:pt x="446573" y="302098"/>
                </a:cubicBezTo>
                <a:lnTo>
                  <a:pt x="452769" y="274775"/>
                </a:lnTo>
                <a:lnTo>
                  <a:pt x="529693" y="292561"/>
                </a:lnTo>
                <a:lnTo>
                  <a:pt x="523240" y="319626"/>
                </a:lnTo>
                <a:cubicBezTo>
                  <a:pt x="526337" y="321430"/>
                  <a:pt x="529177" y="323492"/>
                  <a:pt x="531758" y="325812"/>
                </a:cubicBezTo>
                <a:lnTo>
                  <a:pt x="555506" y="310862"/>
                </a:lnTo>
                <a:lnTo>
                  <a:pt x="597324" y="377622"/>
                </a:lnTo>
                <a:lnTo>
                  <a:pt x="573576" y="392315"/>
                </a:lnTo>
                <a:cubicBezTo>
                  <a:pt x="574350" y="395666"/>
                  <a:pt x="574867" y="399274"/>
                  <a:pt x="575125" y="402625"/>
                </a:cubicBezTo>
                <a:lnTo>
                  <a:pt x="602487" y="409069"/>
                </a:lnTo>
                <a:lnTo>
                  <a:pt x="584676" y="485367"/>
                </a:lnTo>
                <a:lnTo>
                  <a:pt x="557572" y="479181"/>
                </a:lnTo>
                <a:cubicBezTo>
                  <a:pt x="555765" y="482016"/>
                  <a:pt x="553700" y="485109"/>
                  <a:pt x="551376" y="487687"/>
                </a:cubicBezTo>
                <a:lnTo>
                  <a:pt x="566348" y="511401"/>
                </a:lnTo>
                <a:lnTo>
                  <a:pt x="499491" y="552901"/>
                </a:lnTo>
                <a:lnTo>
                  <a:pt x="484777" y="529445"/>
                </a:lnTo>
                <a:cubicBezTo>
                  <a:pt x="481422" y="530218"/>
                  <a:pt x="477808" y="530733"/>
                  <a:pt x="474452" y="530991"/>
                </a:cubicBezTo>
                <a:lnTo>
                  <a:pt x="467999" y="558314"/>
                </a:lnTo>
                <a:lnTo>
                  <a:pt x="393398" y="541044"/>
                </a:lnTo>
                <a:cubicBezTo>
                  <a:pt x="352354" y="546715"/>
                  <a:pt x="304857" y="549550"/>
                  <a:pt x="257102" y="549550"/>
                </a:cubicBezTo>
                <a:lnTo>
                  <a:pt x="329122" y="477634"/>
                </a:lnTo>
                <a:lnTo>
                  <a:pt x="268460" y="331225"/>
                </a:lnTo>
                <a:lnTo>
                  <a:pt x="269235" y="331225"/>
                </a:lnTo>
                <a:lnTo>
                  <a:pt x="292725" y="304418"/>
                </a:lnTo>
                <a:cubicBezTo>
                  <a:pt x="281367" y="308542"/>
                  <a:pt x="269493" y="310862"/>
                  <a:pt x="257102" y="310862"/>
                </a:cubicBezTo>
                <a:cubicBezTo>
                  <a:pt x="244970" y="310862"/>
                  <a:pt x="232838" y="308542"/>
                  <a:pt x="221480" y="304418"/>
                </a:cubicBezTo>
                <a:lnTo>
                  <a:pt x="245228" y="331225"/>
                </a:lnTo>
                <a:lnTo>
                  <a:pt x="245744" y="331225"/>
                </a:lnTo>
                <a:lnTo>
                  <a:pt x="185083" y="477634"/>
                </a:lnTo>
                <a:lnTo>
                  <a:pt x="257102" y="549550"/>
                </a:lnTo>
                <a:cubicBezTo>
                  <a:pt x="128551" y="549550"/>
                  <a:pt x="0" y="528671"/>
                  <a:pt x="0" y="486398"/>
                </a:cubicBezTo>
                <a:cubicBezTo>
                  <a:pt x="0" y="414740"/>
                  <a:pt x="82345" y="318337"/>
                  <a:pt x="193859" y="290241"/>
                </a:cubicBezTo>
                <a:cubicBezTo>
                  <a:pt x="147137" y="259052"/>
                  <a:pt x="115128" y="197446"/>
                  <a:pt x="115128" y="141769"/>
                </a:cubicBezTo>
                <a:cubicBezTo>
                  <a:pt x="115128" y="63410"/>
                  <a:pt x="178629" y="0"/>
                  <a:pt x="257102" y="0"/>
                </a:cubicBezTo>
                <a:close/>
              </a:path>
            </a:pathLst>
          </a:custGeom>
          <a:solidFill>
            <a:schemeClr val="bg1"/>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businessman-with-dart-board-and-dart-head_27331"/>
          <p:cNvSpPr>
            <a:spLocks noChangeAspect="1"/>
          </p:cNvSpPr>
          <p:nvPr/>
        </p:nvSpPr>
        <p:spPr bwMode="auto">
          <a:xfrm>
            <a:off x="5864145" y="1483024"/>
            <a:ext cx="463709" cy="446369"/>
          </a:xfrm>
          <a:custGeom>
            <a:gdLst>
              <a:gd name="connsiteX0" fmla="*/ 302792 w 605733"/>
              <a:gd name="connsiteY0" fmla="*/ 378936 h 583082"/>
              <a:gd name="connsiteX1" fmla="*/ 323855 w 605733"/>
              <a:gd name="connsiteY1" fmla="*/ 391379 h 583082"/>
              <a:gd name="connsiteX2" fmla="*/ 307687 w 605733"/>
              <a:gd name="connsiteY2" fmla="*/ 408118 h 583082"/>
              <a:gd name="connsiteX3" fmla="*/ 329046 w 605733"/>
              <a:gd name="connsiteY3" fmla="*/ 430931 h 583082"/>
              <a:gd name="connsiteX4" fmla="*/ 310505 w 605733"/>
              <a:gd name="connsiteY4" fmla="*/ 465742 h 583082"/>
              <a:gd name="connsiteX5" fmla="*/ 292261 w 605733"/>
              <a:gd name="connsiteY5" fmla="*/ 465001 h 583082"/>
              <a:gd name="connsiteX6" fmla="*/ 276687 w 605733"/>
              <a:gd name="connsiteY6" fmla="*/ 429153 h 583082"/>
              <a:gd name="connsiteX7" fmla="*/ 298046 w 605733"/>
              <a:gd name="connsiteY7" fmla="*/ 407822 h 583082"/>
              <a:gd name="connsiteX8" fmla="*/ 282323 w 605733"/>
              <a:gd name="connsiteY8" fmla="*/ 390787 h 583082"/>
              <a:gd name="connsiteX9" fmla="*/ 223422 w 605733"/>
              <a:gd name="connsiteY9" fmla="*/ 377878 h 583082"/>
              <a:gd name="connsiteX10" fmla="*/ 281578 w 605733"/>
              <a:gd name="connsiteY10" fmla="*/ 479961 h 583082"/>
              <a:gd name="connsiteX11" fmla="*/ 303237 w 605733"/>
              <a:gd name="connsiteY11" fmla="*/ 496407 h 583082"/>
              <a:gd name="connsiteX12" fmla="*/ 325046 w 605733"/>
              <a:gd name="connsiteY12" fmla="*/ 480406 h 583082"/>
              <a:gd name="connsiteX13" fmla="*/ 385574 w 605733"/>
              <a:gd name="connsiteY13" fmla="*/ 378174 h 583082"/>
              <a:gd name="connsiteX14" fmla="*/ 495950 w 605733"/>
              <a:gd name="connsiteY14" fmla="*/ 383953 h 583082"/>
              <a:gd name="connsiteX15" fmla="*/ 577694 w 605733"/>
              <a:gd name="connsiteY15" fmla="*/ 411659 h 583082"/>
              <a:gd name="connsiteX16" fmla="*/ 605733 w 605733"/>
              <a:gd name="connsiteY16" fmla="*/ 491518 h 583082"/>
              <a:gd name="connsiteX17" fmla="*/ 605733 w 605733"/>
              <a:gd name="connsiteY17" fmla="*/ 525447 h 583082"/>
              <a:gd name="connsiteX18" fmla="*/ 548023 w 605733"/>
              <a:gd name="connsiteY18" fmla="*/ 583082 h 583082"/>
              <a:gd name="connsiteX19" fmla="*/ 57710 w 605733"/>
              <a:gd name="connsiteY19" fmla="*/ 583082 h 583082"/>
              <a:gd name="connsiteX20" fmla="*/ 0 w 605733"/>
              <a:gd name="connsiteY20" fmla="*/ 525447 h 583082"/>
              <a:gd name="connsiteX21" fmla="*/ 0 w 605733"/>
              <a:gd name="connsiteY21" fmla="*/ 491518 h 583082"/>
              <a:gd name="connsiteX22" fmla="*/ 27891 w 605733"/>
              <a:gd name="connsiteY22" fmla="*/ 411659 h 583082"/>
              <a:gd name="connsiteX23" fmla="*/ 109783 w 605733"/>
              <a:gd name="connsiteY23" fmla="*/ 383953 h 583082"/>
              <a:gd name="connsiteX24" fmla="*/ 302941 w 605733"/>
              <a:gd name="connsiteY24" fmla="*/ 82068 h 583082"/>
              <a:gd name="connsiteX25" fmla="*/ 374150 w 605733"/>
              <a:gd name="connsiteY25" fmla="*/ 108285 h 583082"/>
              <a:gd name="connsiteX26" fmla="*/ 346705 w 605733"/>
              <a:gd name="connsiteY26" fmla="*/ 126799 h 583082"/>
              <a:gd name="connsiteX27" fmla="*/ 302941 w 605733"/>
              <a:gd name="connsiteY27" fmla="*/ 113469 h 583082"/>
              <a:gd name="connsiteX28" fmla="*/ 224165 w 605733"/>
              <a:gd name="connsiteY28" fmla="*/ 192118 h 583082"/>
              <a:gd name="connsiteX29" fmla="*/ 302941 w 605733"/>
              <a:gd name="connsiteY29" fmla="*/ 270619 h 583082"/>
              <a:gd name="connsiteX30" fmla="*/ 381568 w 605733"/>
              <a:gd name="connsiteY30" fmla="*/ 192118 h 583082"/>
              <a:gd name="connsiteX31" fmla="*/ 378156 w 605733"/>
              <a:gd name="connsiteY31" fmla="*/ 168864 h 583082"/>
              <a:gd name="connsiteX32" fmla="*/ 404860 w 605733"/>
              <a:gd name="connsiteY32" fmla="*/ 150646 h 583082"/>
              <a:gd name="connsiteX33" fmla="*/ 413019 w 605733"/>
              <a:gd name="connsiteY33" fmla="*/ 192118 h 583082"/>
              <a:gd name="connsiteX34" fmla="*/ 302941 w 605733"/>
              <a:gd name="connsiteY34" fmla="*/ 302020 h 583082"/>
              <a:gd name="connsiteX35" fmla="*/ 192714 w 605733"/>
              <a:gd name="connsiteY35" fmla="*/ 192118 h 583082"/>
              <a:gd name="connsiteX36" fmla="*/ 302941 w 605733"/>
              <a:gd name="connsiteY36" fmla="*/ 82068 h 583082"/>
              <a:gd name="connsiteX37" fmla="*/ 302906 w 605733"/>
              <a:gd name="connsiteY37" fmla="*/ 24486 h 583082"/>
              <a:gd name="connsiteX38" fmla="*/ 422611 w 605733"/>
              <a:gd name="connsiteY38" fmla="*/ 74993 h 583082"/>
              <a:gd name="connsiteX39" fmla="*/ 396059 w 605733"/>
              <a:gd name="connsiteY39" fmla="*/ 93064 h 583082"/>
              <a:gd name="connsiteX40" fmla="*/ 302906 w 605733"/>
              <a:gd name="connsiteY40" fmla="*/ 56035 h 583082"/>
              <a:gd name="connsiteX41" fmla="*/ 166587 w 605733"/>
              <a:gd name="connsiteY41" fmla="*/ 192153 h 583082"/>
              <a:gd name="connsiteX42" fmla="*/ 302906 w 605733"/>
              <a:gd name="connsiteY42" fmla="*/ 328271 h 583082"/>
              <a:gd name="connsiteX43" fmla="*/ 439224 w 605733"/>
              <a:gd name="connsiteY43" fmla="*/ 192153 h 583082"/>
              <a:gd name="connsiteX44" fmla="*/ 426764 w 605733"/>
              <a:gd name="connsiteY44" fmla="*/ 135573 h 583082"/>
              <a:gd name="connsiteX45" fmla="*/ 453019 w 605733"/>
              <a:gd name="connsiteY45" fmla="*/ 117651 h 583082"/>
              <a:gd name="connsiteX46" fmla="*/ 470671 w 605733"/>
              <a:gd name="connsiteY46" fmla="*/ 192153 h 583082"/>
              <a:gd name="connsiteX47" fmla="*/ 302906 w 605733"/>
              <a:gd name="connsiteY47" fmla="*/ 359672 h 583082"/>
              <a:gd name="connsiteX48" fmla="*/ 134992 w 605733"/>
              <a:gd name="connsiteY48" fmla="*/ 192153 h 583082"/>
              <a:gd name="connsiteX49" fmla="*/ 302906 w 605733"/>
              <a:gd name="connsiteY49" fmla="*/ 24486 h 583082"/>
              <a:gd name="connsiteX50" fmla="*/ 527968 w 605733"/>
              <a:gd name="connsiteY50" fmla="*/ 0 h 583082"/>
              <a:gd name="connsiteX51" fmla="*/ 520848 w 605733"/>
              <a:gd name="connsiteY51" fmla="*/ 37624 h 583082"/>
              <a:gd name="connsiteX52" fmla="*/ 558525 w 605733"/>
              <a:gd name="connsiteY52" fmla="*/ 44734 h 583082"/>
              <a:gd name="connsiteX53" fmla="*/ 518029 w 605733"/>
              <a:gd name="connsiteY53" fmla="*/ 72285 h 583082"/>
              <a:gd name="connsiteX54" fmla="*/ 489697 w 605733"/>
              <a:gd name="connsiteY54" fmla="*/ 73766 h 583082"/>
              <a:gd name="connsiteX55" fmla="*/ 483615 w 605733"/>
              <a:gd name="connsiteY55" fmla="*/ 82061 h 583082"/>
              <a:gd name="connsiteX56" fmla="*/ 328605 w 605733"/>
              <a:gd name="connsiteY56" fmla="*/ 187674 h 583082"/>
              <a:gd name="connsiteX57" fmla="*/ 329050 w 605733"/>
              <a:gd name="connsiteY57" fmla="*/ 192118 h 583082"/>
              <a:gd name="connsiteX58" fmla="*/ 302942 w 605733"/>
              <a:gd name="connsiteY58" fmla="*/ 218188 h 583082"/>
              <a:gd name="connsiteX59" fmla="*/ 276687 w 605733"/>
              <a:gd name="connsiteY59" fmla="*/ 192118 h 583082"/>
              <a:gd name="connsiteX60" fmla="*/ 302942 w 605733"/>
              <a:gd name="connsiteY60" fmla="*/ 165900 h 583082"/>
              <a:gd name="connsiteX61" fmla="*/ 304722 w 605733"/>
              <a:gd name="connsiteY61" fmla="*/ 166048 h 583082"/>
              <a:gd name="connsiteX62" fmla="*/ 465963 w 605733"/>
              <a:gd name="connsiteY62" fmla="*/ 56139 h 583082"/>
              <a:gd name="connsiteX63" fmla="*/ 475754 w 605733"/>
              <a:gd name="connsiteY63" fmla="*/ 53473 h 583082"/>
              <a:gd name="connsiteX64" fmla="*/ 487621 w 605733"/>
              <a:gd name="connsiteY64" fmla="*/ 27551 h 58308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Lst>
            <a:rect l="l" t="t" r="r" b="b"/>
            <a:pathLst>
              <a:path w="605733" h="583082">
                <a:moveTo>
                  <a:pt x="302792" y="378936"/>
                </a:moveTo>
                <a:lnTo>
                  <a:pt x="323855" y="391379"/>
                </a:lnTo>
                <a:lnTo>
                  <a:pt x="307687" y="408118"/>
                </a:lnTo>
                <a:lnTo>
                  <a:pt x="329046" y="430931"/>
                </a:lnTo>
                <a:lnTo>
                  <a:pt x="310505" y="465742"/>
                </a:lnTo>
                <a:cubicBezTo>
                  <a:pt x="305017" y="475963"/>
                  <a:pt x="296859" y="475519"/>
                  <a:pt x="292261" y="465001"/>
                </a:cubicBezTo>
                <a:lnTo>
                  <a:pt x="276687" y="429153"/>
                </a:lnTo>
                <a:lnTo>
                  <a:pt x="298046" y="407822"/>
                </a:lnTo>
                <a:lnTo>
                  <a:pt x="282323" y="390787"/>
                </a:lnTo>
                <a:close/>
                <a:moveTo>
                  <a:pt x="223422" y="377878"/>
                </a:moveTo>
                <a:lnTo>
                  <a:pt x="281578" y="479961"/>
                </a:lnTo>
                <a:cubicBezTo>
                  <a:pt x="287512" y="490629"/>
                  <a:pt x="295226" y="496407"/>
                  <a:pt x="303237" y="496407"/>
                </a:cubicBezTo>
                <a:cubicBezTo>
                  <a:pt x="311249" y="496407"/>
                  <a:pt x="318963" y="490777"/>
                  <a:pt x="325046" y="480406"/>
                </a:cubicBezTo>
                <a:lnTo>
                  <a:pt x="385574" y="378174"/>
                </a:lnTo>
                <a:lnTo>
                  <a:pt x="495950" y="383953"/>
                </a:lnTo>
                <a:cubicBezTo>
                  <a:pt x="526363" y="385582"/>
                  <a:pt x="562265" y="397732"/>
                  <a:pt x="577694" y="411659"/>
                </a:cubicBezTo>
                <a:cubicBezTo>
                  <a:pt x="593420" y="425734"/>
                  <a:pt x="605733" y="460849"/>
                  <a:pt x="605733" y="491518"/>
                </a:cubicBezTo>
                <a:lnTo>
                  <a:pt x="605733" y="525447"/>
                </a:lnTo>
                <a:cubicBezTo>
                  <a:pt x="605733" y="557302"/>
                  <a:pt x="579771" y="583082"/>
                  <a:pt x="548023" y="583082"/>
                </a:cubicBezTo>
                <a:lnTo>
                  <a:pt x="57710" y="583082"/>
                </a:lnTo>
                <a:cubicBezTo>
                  <a:pt x="25814" y="583082"/>
                  <a:pt x="0" y="557302"/>
                  <a:pt x="0" y="525447"/>
                </a:cubicBezTo>
                <a:lnTo>
                  <a:pt x="0" y="491518"/>
                </a:lnTo>
                <a:cubicBezTo>
                  <a:pt x="0" y="460849"/>
                  <a:pt x="12313" y="425734"/>
                  <a:pt x="27891" y="411659"/>
                </a:cubicBezTo>
                <a:cubicBezTo>
                  <a:pt x="43468" y="397732"/>
                  <a:pt x="79370" y="385582"/>
                  <a:pt x="109783" y="383953"/>
                </a:cubicBezTo>
                <a:close/>
                <a:moveTo>
                  <a:pt x="302941" y="82068"/>
                </a:moveTo>
                <a:cubicBezTo>
                  <a:pt x="330089" y="82068"/>
                  <a:pt x="354864" y="91992"/>
                  <a:pt x="374150" y="108285"/>
                </a:cubicBezTo>
                <a:lnTo>
                  <a:pt x="346705" y="126799"/>
                </a:lnTo>
                <a:cubicBezTo>
                  <a:pt x="334243" y="118356"/>
                  <a:pt x="319111" y="113469"/>
                  <a:pt x="302941" y="113469"/>
                </a:cubicBezTo>
                <a:cubicBezTo>
                  <a:pt x="259473" y="113469"/>
                  <a:pt x="224165" y="148720"/>
                  <a:pt x="224165" y="192118"/>
                </a:cubicBezTo>
                <a:cubicBezTo>
                  <a:pt x="224165" y="235368"/>
                  <a:pt x="259473" y="270619"/>
                  <a:pt x="302941" y="270619"/>
                </a:cubicBezTo>
                <a:cubicBezTo>
                  <a:pt x="346260" y="270619"/>
                  <a:pt x="381568" y="235368"/>
                  <a:pt x="381568" y="192118"/>
                </a:cubicBezTo>
                <a:cubicBezTo>
                  <a:pt x="381568" y="183972"/>
                  <a:pt x="380381" y="176270"/>
                  <a:pt x="378156" y="168864"/>
                </a:cubicBezTo>
                <a:lnTo>
                  <a:pt x="404860" y="150646"/>
                </a:lnTo>
                <a:cubicBezTo>
                  <a:pt x="410200" y="163384"/>
                  <a:pt x="413019" y="177455"/>
                  <a:pt x="413019" y="192118"/>
                </a:cubicBezTo>
                <a:cubicBezTo>
                  <a:pt x="413019" y="252697"/>
                  <a:pt x="363617" y="302020"/>
                  <a:pt x="302941" y="302020"/>
                </a:cubicBezTo>
                <a:cubicBezTo>
                  <a:pt x="242116" y="302020"/>
                  <a:pt x="192714" y="252697"/>
                  <a:pt x="192714" y="192118"/>
                </a:cubicBezTo>
                <a:cubicBezTo>
                  <a:pt x="192714" y="131391"/>
                  <a:pt x="242116" y="82068"/>
                  <a:pt x="302941" y="82068"/>
                </a:cubicBezTo>
                <a:close/>
                <a:moveTo>
                  <a:pt x="302906" y="24486"/>
                </a:moveTo>
                <a:cubicBezTo>
                  <a:pt x="349779" y="24486"/>
                  <a:pt x="392203" y="43889"/>
                  <a:pt x="422611" y="74993"/>
                </a:cubicBezTo>
                <a:lnTo>
                  <a:pt x="396059" y="93064"/>
                </a:lnTo>
                <a:cubicBezTo>
                  <a:pt x="371732" y="70106"/>
                  <a:pt x="338951" y="56035"/>
                  <a:pt x="302906" y="56035"/>
                </a:cubicBezTo>
                <a:cubicBezTo>
                  <a:pt x="227701" y="56035"/>
                  <a:pt x="166587" y="117058"/>
                  <a:pt x="166587" y="192153"/>
                </a:cubicBezTo>
                <a:cubicBezTo>
                  <a:pt x="166587" y="267100"/>
                  <a:pt x="227701" y="328271"/>
                  <a:pt x="302906" y="328271"/>
                </a:cubicBezTo>
                <a:cubicBezTo>
                  <a:pt x="377963" y="328271"/>
                  <a:pt x="439224" y="267100"/>
                  <a:pt x="439224" y="192153"/>
                </a:cubicBezTo>
                <a:cubicBezTo>
                  <a:pt x="439224" y="171861"/>
                  <a:pt x="434626" y="152754"/>
                  <a:pt x="426764" y="135573"/>
                </a:cubicBezTo>
                <a:lnTo>
                  <a:pt x="453019" y="117651"/>
                </a:lnTo>
                <a:cubicBezTo>
                  <a:pt x="464144" y="140164"/>
                  <a:pt x="470671" y="165344"/>
                  <a:pt x="470671" y="192153"/>
                </a:cubicBezTo>
                <a:cubicBezTo>
                  <a:pt x="470671" y="284429"/>
                  <a:pt x="395318" y="359672"/>
                  <a:pt x="302906" y="359672"/>
                </a:cubicBezTo>
                <a:cubicBezTo>
                  <a:pt x="210345" y="359672"/>
                  <a:pt x="134992" y="284429"/>
                  <a:pt x="134992" y="192153"/>
                </a:cubicBezTo>
                <a:cubicBezTo>
                  <a:pt x="134992" y="99729"/>
                  <a:pt x="210345" y="24486"/>
                  <a:pt x="302906" y="24486"/>
                </a:cubicBezTo>
                <a:close/>
                <a:moveTo>
                  <a:pt x="527968" y="0"/>
                </a:moveTo>
                <a:lnTo>
                  <a:pt x="520848" y="37624"/>
                </a:lnTo>
                <a:lnTo>
                  <a:pt x="558525" y="44734"/>
                </a:lnTo>
                <a:lnTo>
                  <a:pt x="518029" y="72285"/>
                </a:lnTo>
                <a:lnTo>
                  <a:pt x="489697" y="73766"/>
                </a:lnTo>
                <a:cubicBezTo>
                  <a:pt x="488659" y="77025"/>
                  <a:pt x="486582" y="79987"/>
                  <a:pt x="483615" y="82061"/>
                </a:cubicBezTo>
                <a:lnTo>
                  <a:pt x="328605" y="187674"/>
                </a:lnTo>
                <a:cubicBezTo>
                  <a:pt x="328901" y="189156"/>
                  <a:pt x="329050" y="190637"/>
                  <a:pt x="329050" y="192118"/>
                </a:cubicBezTo>
                <a:cubicBezTo>
                  <a:pt x="329050" y="206486"/>
                  <a:pt x="317331" y="218188"/>
                  <a:pt x="302942" y="218188"/>
                </a:cubicBezTo>
                <a:cubicBezTo>
                  <a:pt x="288406" y="218188"/>
                  <a:pt x="276687" y="206486"/>
                  <a:pt x="276687" y="192118"/>
                </a:cubicBezTo>
                <a:cubicBezTo>
                  <a:pt x="276687" y="177602"/>
                  <a:pt x="288406" y="165900"/>
                  <a:pt x="302942" y="165900"/>
                </a:cubicBezTo>
                <a:cubicBezTo>
                  <a:pt x="303536" y="165900"/>
                  <a:pt x="304129" y="166048"/>
                  <a:pt x="304722" y="166048"/>
                </a:cubicBezTo>
                <a:lnTo>
                  <a:pt x="465963" y="56139"/>
                </a:lnTo>
                <a:cubicBezTo>
                  <a:pt x="468930" y="54066"/>
                  <a:pt x="472342" y="53325"/>
                  <a:pt x="475754" y="53473"/>
                </a:cubicBezTo>
                <a:lnTo>
                  <a:pt x="487621" y="27551"/>
                </a:lnTo>
                <a:close/>
              </a:path>
            </a:pathLst>
          </a:custGeom>
          <a:solidFill>
            <a:schemeClr val="bg1"/>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international-connection_66670"/>
          <p:cNvSpPr>
            <a:spLocks noChangeAspect="1"/>
          </p:cNvSpPr>
          <p:nvPr/>
        </p:nvSpPr>
        <p:spPr bwMode="auto">
          <a:xfrm>
            <a:off x="3561953" y="1486871"/>
            <a:ext cx="463710" cy="462997"/>
          </a:xfrm>
          <a:custGeom>
            <a:gdLst>
              <a:gd name="connsiteX0" fmla="*/ 434432 w 578320"/>
              <a:gd name="connsiteY0" fmla="*/ 403374 h 577432"/>
              <a:gd name="connsiteX1" fmla="*/ 398460 w 578320"/>
              <a:gd name="connsiteY1" fmla="*/ 497310 h 577432"/>
              <a:gd name="connsiteX2" fmla="*/ 479628 w 578320"/>
              <a:gd name="connsiteY2" fmla="*/ 428239 h 577432"/>
              <a:gd name="connsiteX3" fmla="*/ 434432 w 578320"/>
              <a:gd name="connsiteY3" fmla="*/ 403374 h 577432"/>
              <a:gd name="connsiteX4" fmla="*/ 355072 w 578320"/>
              <a:gd name="connsiteY4" fmla="*/ 324108 h 577432"/>
              <a:gd name="connsiteX5" fmla="*/ 188173 w 578320"/>
              <a:gd name="connsiteY5" fmla="*/ 350812 h 577432"/>
              <a:gd name="connsiteX6" fmla="*/ 221368 w 578320"/>
              <a:gd name="connsiteY6" fmla="*/ 383963 h 577432"/>
              <a:gd name="connsiteX7" fmla="*/ 214914 w 578320"/>
              <a:gd name="connsiteY7" fmla="*/ 393171 h 577432"/>
              <a:gd name="connsiteX8" fmla="*/ 60001 w 578320"/>
              <a:gd name="connsiteY8" fmla="*/ 513800 h 577432"/>
              <a:gd name="connsiteX9" fmla="*/ 39715 w 578320"/>
              <a:gd name="connsiteY9" fmla="*/ 510117 h 577432"/>
              <a:gd name="connsiteX10" fmla="*/ 110717 w 578320"/>
              <a:gd name="connsiteY10" fmla="*/ 537742 h 577432"/>
              <a:gd name="connsiteX11" fmla="*/ 286837 w 578320"/>
              <a:gd name="connsiteY11" fmla="*/ 464996 h 577432"/>
              <a:gd name="connsiteX12" fmla="*/ 296058 w 578320"/>
              <a:gd name="connsiteY12" fmla="*/ 458550 h 577432"/>
              <a:gd name="connsiteX13" fmla="*/ 328331 w 578320"/>
              <a:gd name="connsiteY13" fmla="*/ 490779 h 577432"/>
              <a:gd name="connsiteX14" fmla="*/ 351384 w 578320"/>
              <a:gd name="connsiteY14" fmla="*/ 298325 h 577432"/>
              <a:gd name="connsiteX15" fmla="*/ 374436 w 578320"/>
              <a:gd name="connsiteY15" fmla="*/ 305692 h 577432"/>
              <a:gd name="connsiteX16" fmla="*/ 381813 w 578320"/>
              <a:gd name="connsiteY16" fmla="*/ 328712 h 577432"/>
              <a:gd name="connsiteX17" fmla="*/ 354150 w 578320"/>
              <a:gd name="connsiteY17" fmla="*/ 495383 h 577432"/>
              <a:gd name="connsiteX18" fmla="*/ 336630 w 578320"/>
              <a:gd name="connsiteY18" fmla="*/ 515642 h 577432"/>
              <a:gd name="connsiteX19" fmla="*/ 328331 w 578320"/>
              <a:gd name="connsiteY19" fmla="*/ 516563 h 577432"/>
              <a:gd name="connsiteX20" fmla="*/ 309889 w 578320"/>
              <a:gd name="connsiteY20" fmla="*/ 509196 h 577432"/>
              <a:gd name="connsiteX21" fmla="*/ 293292 w 578320"/>
              <a:gd name="connsiteY21" fmla="*/ 492621 h 577432"/>
              <a:gd name="connsiteX22" fmla="*/ 110717 w 578320"/>
              <a:gd name="connsiteY22" fmla="*/ 563525 h 577432"/>
              <a:gd name="connsiteX23" fmla="*/ 21273 w 578320"/>
              <a:gd name="connsiteY23" fmla="*/ 528534 h 577432"/>
              <a:gd name="connsiteX24" fmla="*/ 17585 w 578320"/>
              <a:gd name="connsiteY24" fmla="*/ 494463 h 577432"/>
              <a:gd name="connsiteX25" fmla="*/ 50780 w 578320"/>
              <a:gd name="connsiteY25" fmla="*/ 486175 h 577432"/>
              <a:gd name="connsiteX26" fmla="*/ 60001 w 578320"/>
              <a:gd name="connsiteY26" fmla="*/ 488017 h 577432"/>
              <a:gd name="connsiteX27" fmla="*/ 186329 w 578320"/>
              <a:gd name="connsiteY27" fmla="*/ 386725 h 577432"/>
              <a:gd name="connsiteX28" fmla="*/ 169731 w 578320"/>
              <a:gd name="connsiteY28" fmla="*/ 369229 h 577432"/>
              <a:gd name="connsiteX29" fmla="*/ 163276 w 578320"/>
              <a:gd name="connsiteY29" fmla="*/ 343446 h 577432"/>
              <a:gd name="connsiteX30" fmla="*/ 184484 w 578320"/>
              <a:gd name="connsiteY30" fmla="*/ 325029 h 577432"/>
              <a:gd name="connsiteX31" fmla="*/ 505454 w 578320"/>
              <a:gd name="connsiteY31" fmla="*/ 194319 h 577432"/>
              <a:gd name="connsiteX32" fmla="*/ 442733 w 578320"/>
              <a:gd name="connsiteY32" fmla="*/ 226552 h 577432"/>
              <a:gd name="connsiteX33" fmla="*/ 446423 w 578320"/>
              <a:gd name="connsiteY33" fmla="*/ 288255 h 577432"/>
              <a:gd name="connsiteX34" fmla="*/ 442733 w 578320"/>
              <a:gd name="connsiteY34" fmla="*/ 350880 h 577432"/>
              <a:gd name="connsiteX35" fmla="*/ 505454 w 578320"/>
              <a:gd name="connsiteY35" fmla="*/ 382192 h 577432"/>
              <a:gd name="connsiteX36" fmla="*/ 525746 w 578320"/>
              <a:gd name="connsiteY36" fmla="*/ 288255 h 577432"/>
              <a:gd name="connsiteX37" fmla="*/ 505454 w 578320"/>
              <a:gd name="connsiteY37" fmla="*/ 194319 h 577432"/>
              <a:gd name="connsiteX38" fmla="*/ 71944 w 578320"/>
              <a:gd name="connsiteY38" fmla="*/ 194319 h 577432"/>
              <a:gd name="connsiteX39" fmla="*/ 52575 w 578320"/>
              <a:gd name="connsiteY39" fmla="*/ 288255 h 577432"/>
              <a:gd name="connsiteX40" fmla="*/ 71944 w 578320"/>
              <a:gd name="connsiteY40" fmla="*/ 382192 h 577432"/>
              <a:gd name="connsiteX41" fmla="*/ 134665 w 578320"/>
              <a:gd name="connsiteY41" fmla="*/ 350880 h 577432"/>
              <a:gd name="connsiteX42" fmla="*/ 130975 w 578320"/>
              <a:gd name="connsiteY42" fmla="*/ 288255 h 577432"/>
              <a:gd name="connsiteX43" fmla="*/ 134665 w 578320"/>
              <a:gd name="connsiteY43" fmla="*/ 226552 h 577432"/>
              <a:gd name="connsiteX44" fmla="*/ 71944 w 578320"/>
              <a:gd name="connsiteY44" fmla="*/ 194319 h 577432"/>
              <a:gd name="connsiteX45" fmla="*/ 398460 w 578320"/>
              <a:gd name="connsiteY45" fmla="*/ 79201 h 577432"/>
              <a:gd name="connsiteX46" fmla="*/ 434432 w 578320"/>
              <a:gd name="connsiteY46" fmla="*/ 174058 h 577432"/>
              <a:gd name="connsiteX47" fmla="*/ 479628 w 578320"/>
              <a:gd name="connsiteY47" fmla="*/ 149193 h 577432"/>
              <a:gd name="connsiteX48" fmla="*/ 398460 w 578320"/>
              <a:gd name="connsiteY48" fmla="*/ 79201 h 577432"/>
              <a:gd name="connsiteX49" fmla="*/ 178938 w 578320"/>
              <a:gd name="connsiteY49" fmla="*/ 79201 h 577432"/>
              <a:gd name="connsiteX50" fmla="*/ 98693 w 578320"/>
              <a:gd name="connsiteY50" fmla="*/ 149193 h 577432"/>
              <a:gd name="connsiteX51" fmla="*/ 143888 w 578320"/>
              <a:gd name="connsiteY51" fmla="*/ 174058 h 577432"/>
              <a:gd name="connsiteX52" fmla="*/ 178938 w 578320"/>
              <a:gd name="connsiteY52" fmla="*/ 79201 h 577432"/>
              <a:gd name="connsiteX53" fmla="*/ 315447 w 578320"/>
              <a:gd name="connsiteY53" fmla="*/ 61703 h 577432"/>
              <a:gd name="connsiteX54" fmla="*/ 315447 w 578320"/>
              <a:gd name="connsiteY54" fmla="*/ 198924 h 577432"/>
              <a:gd name="connsiteX55" fmla="*/ 383702 w 578320"/>
              <a:gd name="connsiteY55" fmla="*/ 189714 h 577432"/>
              <a:gd name="connsiteX56" fmla="*/ 315447 w 578320"/>
              <a:gd name="connsiteY56" fmla="*/ 61703 h 577432"/>
              <a:gd name="connsiteX57" fmla="*/ 262873 w 578320"/>
              <a:gd name="connsiteY57" fmla="*/ 61703 h 577432"/>
              <a:gd name="connsiteX58" fmla="*/ 194618 w 578320"/>
              <a:gd name="connsiteY58" fmla="*/ 189714 h 577432"/>
              <a:gd name="connsiteX59" fmla="*/ 262873 w 578320"/>
              <a:gd name="connsiteY59" fmla="*/ 198924 h 577432"/>
              <a:gd name="connsiteX60" fmla="*/ 288699 w 578320"/>
              <a:gd name="connsiteY60" fmla="*/ 0 h 577432"/>
              <a:gd name="connsiteX61" fmla="*/ 578320 w 578320"/>
              <a:gd name="connsiteY61" fmla="*/ 288255 h 577432"/>
              <a:gd name="connsiteX62" fmla="*/ 288699 w 578320"/>
              <a:gd name="connsiteY62" fmla="*/ 577432 h 577432"/>
              <a:gd name="connsiteX63" fmla="*/ 213065 w 578320"/>
              <a:gd name="connsiteY63" fmla="*/ 567302 h 577432"/>
              <a:gd name="connsiteX64" fmla="*/ 289621 w 578320"/>
              <a:gd name="connsiteY64" fmla="*/ 526780 h 577432"/>
              <a:gd name="connsiteX65" fmla="*/ 291466 w 578320"/>
              <a:gd name="connsiteY65" fmla="*/ 527701 h 577432"/>
              <a:gd name="connsiteX66" fmla="*/ 328360 w 578320"/>
              <a:gd name="connsiteY66" fmla="*/ 543357 h 577432"/>
              <a:gd name="connsiteX67" fmla="*/ 344963 w 578320"/>
              <a:gd name="connsiteY67" fmla="*/ 540594 h 577432"/>
              <a:gd name="connsiteX68" fmla="*/ 380013 w 578320"/>
              <a:gd name="connsiteY68" fmla="*/ 499152 h 577432"/>
              <a:gd name="connsiteX69" fmla="*/ 407683 w 578320"/>
              <a:gd name="connsiteY69" fmla="*/ 332461 h 577432"/>
              <a:gd name="connsiteX70" fmla="*/ 393848 w 578320"/>
              <a:gd name="connsiteY70" fmla="*/ 288255 h 577432"/>
              <a:gd name="connsiteX71" fmla="*/ 392003 w 578320"/>
              <a:gd name="connsiteY71" fmla="*/ 241287 h 577432"/>
              <a:gd name="connsiteX72" fmla="*/ 315447 w 578320"/>
              <a:gd name="connsiteY72" fmla="*/ 251418 h 577432"/>
              <a:gd name="connsiteX73" fmla="*/ 315447 w 578320"/>
              <a:gd name="connsiteY73" fmla="*/ 277204 h 577432"/>
              <a:gd name="connsiteX74" fmla="*/ 262873 w 578320"/>
              <a:gd name="connsiteY74" fmla="*/ 286413 h 577432"/>
              <a:gd name="connsiteX75" fmla="*/ 262873 w 578320"/>
              <a:gd name="connsiteY75" fmla="*/ 251418 h 577432"/>
              <a:gd name="connsiteX76" fmla="*/ 186317 w 578320"/>
              <a:gd name="connsiteY76" fmla="*/ 241287 h 577432"/>
              <a:gd name="connsiteX77" fmla="*/ 183550 w 578320"/>
              <a:gd name="connsiteY77" fmla="*/ 288255 h 577432"/>
              <a:gd name="connsiteX78" fmla="*/ 184472 w 578320"/>
              <a:gd name="connsiteY78" fmla="*/ 298386 h 577432"/>
              <a:gd name="connsiteX79" fmla="*/ 179860 w 578320"/>
              <a:gd name="connsiteY79" fmla="*/ 299307 h 577432"/>
              <a:gd name="connsiteX80" fmla="*/ 138354 w 578320"/>
              <a:gd name="connsiteY80" fmla="*/ 335224 h 577432"/>
              <a:gd name="connsiteX81" fmla="*/ 151267 w 578320"/>
              <a:gd name="connsiteY81" fmla="*/ 387718 h 577432"/>
              <a:gd name="connsiteX82" fmla="*/ 132820 w 578320"/>
              <a:gd name="connsiteY82" fmla="*/ 407979 h 577432"/>
              <a:gd name="connsiteX83" fmla="*/ 98693 w 578320"/>
              <a:gd name="connsiteY83" fmla="*/ 428239 h 577432"/>
              <a:gd name="connsiteX84" fmla="*/ 104227 w 578320"/>
              <a:gd name="connsiteY84" fmla="*/ 435607 h 577432"/>
              <a:gd name="connsiteX85" fmla="*/ 59953 w 578320"/>
              <a:gd name="connsiteY85" fmla="*/ 461393 h 577432"/>
              <a:gd name="connsiteX86" fmla="*/ 57186 w 578320"/>
              <a:gd name="connsiteY86" fmla="*/ 460472 h 577432"/>
              <a:gd name="connsiteX87" fmla="*/ 0 w 578320"/>
              <a:gd name="connsiteY87" fmla="*/ 288255 h 577432"/>
              <a:gd name="connsiteX88" fmla="*/ 288699 w 578320"/>
              <a:gd name="connsiteY88" fmla="*/ 0 h 57743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Lst>
            <a:rect l="l" t="t" r="r" b="b"/>
            <a:pathLst>
              <a:path w="578320" h="577432">
                <a:moveTo>
                  <a:pt x="434432" y="403374"/>
                </a:moveTo>
                <a:cubicBezTo>
                  <a:pt x="426131" y="439291"/>
                  <a:pt x="413218" y="471524"/>
                  <a:pt x="398460" y="497310"/>
                </a:cubicBezTo>
                <a:cubicBezTo>
                  <a:pt x="430742" y="480733"/>
                  <a:pt x="458413" y="456789"/>
                  <a:pt x="479628" y="428239"/>
                </a:cubicBezTo>
                <a:cubicBezTo>
                  <a:pt x="466714" y="419030"/>
                  <a:pt x="451034" y="410741"/>
                  <a:pt x="434432" y="403374"/>
                </a:cubicBezTo>
                <a:close/>
                <a:moveTo>
                  <a:pt x="355072" y="324108"/>
                </a:moveTo>
                <a:lnTo>
                  <a:pt x="188173" y="350812"/>
                </a:lnTo>
                <a:lnTo>
                  <a:pt x="221368" y="383963"/>
                </a:lnTo>
                <a:lnTo>
                  <a:pt x="214914" y="393171"/>
                </a:lnTo>
                <a:cubicBezTo>
                  <a:pt x="199238" y="413429"/>
                  <a:pt x="119938" y="513800"/>
                  <a:pt x="60001" y="513800"/>
                </a:cubicBezTo>
                <a:cubicBezTo>
                  <a:pt x="52625" y="513800"/>
                  <a:pt x="46170" y="512879"/>
                  <a:pt x="39715" y="510117"/>
                </a:cubicBezTo>
                <a:cubicBezTo>
                  <a:pt x="58157" y="528534"/>
                  <a:pt x="82132" y="537742"/>
                  <a:pt x="110717" y="537742"/>
                </a:cubicBezTo>
                <a:cubicBezTo>
                  <a:pt x="181718" y="537742"/>
                  <a:pt x="263785" y="481571"/>
                  <a:pt x="286837" y="464996"/>
                </a:cubicBezTo>
                <a:lnTo>
                  <a:pt x="296058" y="458550"/>
                </a:lnTo>
                <a:lnTo>
                  <a:pt x="328331" y="490779"/>
                </a:lnTo>
                <a:close/>
                <a:moveTo>
                  <a:pt x="351384" y="298325"/>
                </a:moveTo>
                <a:cubicBezTo>
                  <a:pt x="360605" y="296483"/>
                  <a:pt x="367982" y="299246"/>
                  <a:pt x="374436" y="305692"/>
                </a:cubicBezTo>
                <a:cubicBezTo>
                  <a:pt x="379969" y="311217"/>
                  <a:pt x="382735" y="320425"/>
                  <a:pt x="381813" y="328712"/>
                </a:cubicBezTo>
                <a:lnTo>
                  <a:pt x="354150" y="495383"/>
                </a:lnTo>
                <a:cubicBezTo>
                  <a:pt x="352306" y="504592"/>
                  <a:pt x="345851" y="512879"/>
                  <a:pt x="336630" y="515642"/>
                </a:cubicBezTo>
                <a:cubicBezTo>
                  <a:pt x="333864" y="516563"/>
                  <a:pt x="331098" y="516563"/>
                  <a:pt x="328331" y="516563"/>
                </a:cubicBezTo>
                <a:cubicBezTo>
                  <a:pt x="321877" y="516563"/>
                  <a:pt x="314500" y="513800"/>
                  <a:pt x="309889" y="509196"/>
                </a:cubicBezTo>
                <a:lnTo>
                  <a:pt x="293292" y="492621"/>
                </a:lnTo>
                <a:cubicBezTo>
                  <a:pt x="256408" y="518404"/>
                  <a:pt x="181718" y="563525"/>
                  <a:pt x="110717" y="563525"/>
                </a:cubicBezTo>
                <a:cubicBezTo>
                  <a:pt x="74755" y="563525"/>
                  <a:pt x="44326" y="551554"/>
                  <a:pt x="21273" y="528534"/>
                </a:cubicBezTo>
                <a:cubicBezTo>
                  <a:pt x="12052" y="519325"/>
                  <a:pt x="10208" y="505513"/>
                  <a:pt x="17585" y="494463"/>
                </a:cubicBezTo>
                <a:cubicBezTo>
                  <a:pt x="24962" y="484333"/>
                  <a:pt x="38793" y="480650"/>
                  <a:pt x="50780" y="486175"/>
                </a:cubicBezTo>
                <a:cubicBezTo>
                  <a:pt x="53547" y="487096"/>
                  <a:pt x="56313" y="488017"/>
                  <a:pt x="60001" y="488017"/>
                </a:cubicBezTo>
                <a:cubicBezTo>
                  <a:pt x="92275" y="488017"/>
                  <a:pt x="146678" y="436450"/>
                  <a:pt x="186329" y="386725"/>
                </a:cubicBezTo>
                <a:lnTo>
                  <a:pt x="169731" y="369229"/>
                </a:lnTo>
                <a:cubicBezTo>
                  <a:pt x="163276" y="362783"/>
                  <a:pt x="160510" y="352654"/>
                  <a:pt x="163276" y="343446"/>
                </a:cubicBezTo>
                <a:cubicBezTo>
                  <a:pt x="166964" y="333317"/>
                  <a:pt x="174341" y="326871"/>
                  <a:pt x="184484" y="325029"/>
                </a:cubicBezTo>
                <a:close/>
                <a:moveTo>
                  <a:pt x="505454" y="194319"/>
                </a:moveTo>
                <a:cubicBezTo>
                  <a:pt x="487006" y="207212"/>
                  <a:pt x="466714" y="218264"/>
                  <a:pt x="442733" y="226552"/>
                </a:cubicBezTo>
                <a:cubicBezTo>
                  <a:pt x="445500" y="246813"/>
                  <a:pt x="446423" y="267074"/>
                  <a:pt x="446423" y="288255"/>
                </a:cubicBezTo>
                <a:cubicBezTo>
                  <a:pt x="446423" y="310358"/>
                  <a:pt x="445500" y="330619"/>
                  <a:pt x="442733" y="350880"/>
                </a:cubicBezTo>
                <a:cubicBezTo>
                  <a:pt x="466714" y="359168"/>
                  <a:pt x="487006" y="370220"/>
                  <a:pt x="505454" y="382192"/>
                </a:cubicBezTo>
                <a:cubicBezTo>
                  <a:pt x="518367" y="353643"/>
                  <a:pt x="525746" y="322331"/>
                  <a:pt x="525746" y="288255"/>
                </a:cubicBezTo>
                <a:cubicBezTo>
                  <a:pt x="525746" y="255101"/>
                  <a:pt x="518367" y="223789"/>
                  <a:pt x="505454" y="194319"/>
                </a:cubicBezTo>
                <a:close/>
                <a:moveTo>
                  <a:pt x="71944" y="194319"/>
                </a:moveTo>
                <a:cubicBezTo>
                  <a:pt x="59953" y="223789"/>
                  <a:pt x="52575" y="255101"/>
                  <a:pt x="52575" y="288255"/>
                </a:cubicBezTo>
                <a:cubicBezTo>
                  <a:pt x="52575" y="322331"/>
                  <a:pt x="59953" y="353643"/>
                  <a:pt x="71944" y="382192"/>
                </a:cubicBezTo>
                <a:cubicBezTo>
                  <a:pt x="90391" y="370220"/>
                  <a:pt x="111606" y="359168"/>
                  <a:pt x="134665" y="350880"/>
                </a:cubicBezTo>
                <a:cubicBezTo>
                  <a:pt x="132820" y="330619"/>
                  <a:pt x="130975" y="310358"/>
                  <a:pt x="130975" y="288255"/>
                </a:cubicBezTo>
                <a:cubicBezTo>
                  <a:pt x="130975" y="267074"/>
                  <a:pt x="132820" y="246813"/>
                  <a:pt x="134665" y="226552"/>
                </a:cubicBezTo>
                <a:cubicBezTo>
                  <a:pt x="111606" y="217343"/>
                  <a:pt x="90391" y="207212"/>
                  <a:pt x="71944" y="194319"/>
                </a:cubicBezTo>
                <a:close/>
                <a:moveTo>
                  <a:pt x="398460" y="79201"/>
                </a:moveTo>
                <a:cubicBezTo>
                  <a:pt x="413218" y="105908"/>
                  <a:pt x="426131" y="138141"/>
                  <a:pt x="434432" y="174058"/>
                </a:cubicBezTo>
                <a:cubicBezTo>
                  <a:pt x="451034" y="166691"/>
                  <a:pt x="466714" y="158402"/>
                  <a:pt x="479628" y="149193"/>
                </a:cubicBezTo>
                <a:cubicBezTo>
                  <a:pt x="458413" y="120643"/>
                  <a:pt x="430742" y="96699"/>
                  <a:pt x="398460" y="79201"/>
                </a:cubicBezTo>
                <a:close/>
                <a:moveTo>
                  <a:pt x="178938" y="79201"/>
                </a:moveTo>
                <a:cubicBezTo>
                  <a:pt x="147578" y="96699"/>
                  <a:pt x="119907" y="120643"/>
                  <a:pt x="98693" y="149193"/>
                </a:cubicBezTo>
                <a:cubicBezTo>
                  <a:pt x="111606" y="158402"/>
                  <a:pt x="127286" y="166691"/>
                  <a:pt x="143888" y="174058"/>
                </a:cubicBezTo>
                <a:cubicBezTo>
                  <a:pt x="152190" y="138141"/>
                  <a:pt x="164180" y="105908"/>
                  <a:pt x="178938" y="79201"/>
                </a:cubicBezTo>
                <a:close/>
                <a:moveTo>
                  <a:pt x="315447" y="61703"/>
                </a:moveTo>
                <a:lnTo>
                  <a:pt x="315447" y="198924"/>
                </a:lnTo>
                <a:cubicBezTo>
                  <a:pt x="339429" y="198003"/>
                  <a:pt x="362488" y="194319"/>
                  <a:pt x="383702" y="189714"/>
                </a:cubicBezTo>
                <a:cubicBezTo>
                  <a:pt x="369867" y="125248"/>
                  <a:pt x="343118" y="79201"/>
                  <a:pt x="315447" y="61703"/>
                </a:cubicBezTo>
                <a:close/>
                <a:moveTo>
                  <a:pt x="262873" y="61703"/>
                </a:moveTo>
                <a:cubicBezTo>
                  <a:pt x="234280" y="79201"/>
                  <a:pt x="208454" y="125248"/>
                  <a:pt x="194618" y="189714"/>
                </a:cubicBezTo>
                <a:cubicBezTo>
                  <a:pt x="215832" y="194319"/>
                  <a:pt x="238891" y="198003"/>
                  <a:pt x="262873" y="198924"/>
                </a:cubicBezTo>
                <a:close/>
                <a:moveTo>
                  <a:pt x="288699" y="0"/>
                </a:moveTo>
                <a:cubicBezTo>
                  <a:pt x="448267" y="0"/>
                  <a:pt x="578320" y="129853"/>
                  <a:pt x="578320" y="288255"/>
                </a:cubicBezTo>
                <a:cubicBezTo>
                  <a:pt x="578320" y="447579"/>
                  <a:pt x="448267" y="577432"/>
                  <a:pt x="288699" y="577432"/>
                </a:cubicBezTo>
                <a:cubicBezTo>
                  <a:pt x="262873" y="577432"/>
                  <a:pt x="237969" y="573748"/>
                  <a:pt x="213065" y="567302"/>
                </a:cubicBezTo>
                <a:cubicBezTo>
                  <a:pt x="242581" y="555330"/>
                  <a:pt x="269329" y="539674"/>
                  <a:pt x="289621" y="526780"/>
                </a:cubicBezTo>
                <a:lnTo>
                  <a:pt x="291466" y="527701"/>
                </a:lnTo>
                <a:cubicBezTo>
                  <a:pt x="300690" y="537832"/>
                  <a:pt x="314525" y="543357"/>
                  <a:pt x="328360" y="543357"/>
                </a:cubicBezTo>
                <a:cubicBezTo>
                  <a:pt x="333895" y="543357"/>
                  <a:pt x="339429" y="542436"/>
                  <a:pt x="344963" y="540594"/>
                </a:cubicBezTo>
                <a:cubicBezTo>
                  <a:pt x="363410" y="535069"/>
                  <a:pt x="377246" y="518492"/>
                  <a:pt x="380013" y="499152"/>
                </a:cubicBezTo>
                <a:lnTo>
                  <a:pt x="407683" y="332461"/>
                </a:lnTo>
                <a:cubicBezTo>
                  <a:pt x="409528" y="316805"/>
                  <a:pt x="404916" y="300228"/>
                  <a:pt x="393848" y="288255"/>
                </a:cubicBezTo>
                <a:cubicBezTo>
                  <a:pt x="393848" y="272599"/>
                  <a:pt x="392926" y="256943"/>
                  <a:pt x="392003" y="241287"/>
                </a:cubicBezTo>
                <a:cubicBezTo>
                  <a:pt x="367100" y="246813"/>
                  <a:pt x="342196" y="250497"/>
                  <a:pt x="315447" y="251418"/>
                </a:cubicBezTo>
                <a:lnTo>
                  <a:pt x="315447" y="277204"/>
                </a:lnTo>
                <a:lnTo>
                  <a:pt x="262873" y="286413"/>
                </a:lnTo>
                <a:lnTo>
                  <a:pt x="262873" y="251418"/>
                </a:lnTo>
                <a:cubicBezTo>
                  <a:pt x="236124" y="250497"/>
                  <a:pt x="210298" y="246813"/>
                  <a:pt x="186317" y="241287"/>
                </a:cubicBezTo>
                <a:cubicBezTo>
                  <a:pt x="184472" y="256943"/>
                  <a:pt x="183550" y="272599"/>
                  <a:pt x="183550" y="288255"/>
                </a:cubicBezTo>
                <a:cubicBezTo>
                  <a:pt x="183550" y="291939"/>
                  <a:pt x="184472" y="295623"/>
                  <a:pt x="184472" y="298386"/>
                </a:cubicBezTo>
                <a:lnTo>
                  <a:pt x="179860" y="299307"/>
                </a:lnTo>
                <a:cubicBezTo>
                  <a:pt x="160491" y="302991"/>
                  <a:pt x="144811" y="315884"/>
                  <a:pt x="138354" y="335224"/>
                </a:cubicBezTo>
                <a:cubicBezTo>
                  <a:pt x="132820" y="353643"/>
                  <a:pt x="137432" y="373904"/>
                  <a:pt x="151267" y="387718"/>
                </a:cubicBezTo>
                <a:cubicBezTo>
                  <a:pt x="144811" y="395085"/>
                  <a:pt x="138354" y="402453"/>
                  <a:pt x="132820" y="407979"/>
                </a:cubicBezTo>
                <a:cubicBezTo>
                  <a:pt x="119907" y="414425"/>
                  <a:pt x="108839" y="420872"/>
                  <a:pt x="98693" y="428239"/>
                </a:cubicBezTo>
                <a:cubicBezTo>
                  <a:pt x="100537" y="430081"/>
                  <a:pt x="102382" y="432844"/>
                  <a:pt x="104227" y="435607"/>
                </a:cubicBezTo>
                <a:cubicBezTo>
                  <a:pt x="83935" y="452184"/>
                  <a:pt x="68255" y="461393"/>
                  <a:pt x="59953" y="461393"/>
                </a:cubicBezTo>
                <a:cubicBezTo>
                  <a:pt x="59031" y="461393"/>
                  <a:pt x="58109" y="461393"/>
                  <a:pt x="57186" y="460472"/>
                </a:cubicBezTo>
                <a:cubicBezTo>
                  <a:pt x="21214" y="412583"/>
                  <a:pt x="0" y="352722"/>
                  <a:pt x="0" y="288255"/>
                </a:cubicBezTo>
                <a:cubicBezTo>
                  <a:pt x="0" y="129853"/>
                  <a:pt x="130053" y="0"/>
                  <a:pt x="288699" y="0"/>
                </a:cubicBezTo>
                <a:close/>
              </a:path>
            </a:pathLst>
          </a:custGeom>
          <a:solidFill>
            <a:schemeClr val="bg1"/>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4" name="组合 13"/>
          <p:cNvGrpSpPr/>
          <p:nvPr/>
        </p:nvGrpSpPr>
        <p:grpSpPr>
          <a:xfrm>
            <a:off x="-84632" y="5211005"/>
            <a:ext cx="12276631" cy="1089479"/>
            <a:chOff x="-84632" y="4948115"/>
            <a:chExt cx="12276631" cy="1089479"/>
          </a:xfrm>
        </p:grpSpPr>
        <p:sp>
          <p:nvSpPr>
            <p:cNvPr id="12" name="椭圆 11"/>
            <p:cNvSpPr/>
            <p:nvPr/>
          </p:nvSpPr>
          <p:spPr>
            <a:xfrm>
              <a:off x="-84632" y="4948115"/>
              <a:ext cx="12116612" cy="442522"/>
            </a:xfrm>
            <a:prstGeom prst="ellipse">
              <a:avLst/>
            </a:prstGeom>
            <a:gradFill flip="none" rotWithShape="1">
              <a:gsLst>
                <a:gs pos="100000">
                  <a:schemeClr val="accent1">
                    <a:lumMod val="5000"/>
                    <a:lumOff val="95000"/>
                    <a:alpha val="0"/>
                  </a:schemeClr>
                </a:gs>
                <a:gs pos="0">
                  <a:schemeClr val="tx1">
                    <a:lumMod val="65000"/>
                    <a:lumOff val="35000"/>
                  </a:schemeClr>
                </a:gs>
              </a:gsLst>
              <a:path path="shap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nvGrpSpPr>
            <p:cNvPr id="9" name="组合 8"/>
            <p:cNvGrpSpPr/>
            <p:nvPr/>
          </p:nvGrpSpPr>
          <p:grpSpPr>
            <a:xfrm>
              <a:off x="-1" y="5202854"/>
              <a:ext cx="12192000" cy="834740"/>
              <a:chOff x="0" y="5043455"/>
              <a:chExt cx="12192000" cy="834740"/>
            </a:xfrm>
          </p:grpSpPr>
          <p:sp>
            <p:nvSpPr>
              <p:cNvPr id="7" name="矩形 6"/>
              <p:cNvSpPr/>
              <p:nvPr/>
            </p:nvSpPr>
            <p:spPr>
              <a:xfrm>
                <a:off x="0" y="5043455"/>
                <a:ext cx="12192000" cy="834740"/>
              </a:xfrm>
              <a:prstGeom prst="rect">
                <a:avLst/>
              </a:prstGeom>
              <a:solidFill>
                <a:srgbClr val="DA141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 name="矩形 7"/>
              <p:cNvSpPr/>
              <p:nvPr/>
            </p:nvSpPr>
            <p:spPr>
              <a:xfrm>
                <a:off x="3827780" y="5261260"/>
                <a:ext cx="4535805" cy="460375"/>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sz="2400" b="1">
                    <a:solidFill>
                      <a:schemeClr val="bg1"/>
                    </a:solidFill>
                  </a:rPr>
                  <a:t>全民防癌</a:t>
                </a:r>
                <a:r>
                  <a:rPr lang="zh-CN" sz="2400" b="1">
                    <a:solidFill>
                      <a:schemeClr val="bg1"/>
                    </a:solidFill>
                  </a:rPr>
                  <a:t>刻不容缓！！！</a:t>
                </a:r>
                <a:endParaRPr lang="zh-CN" sz="2400" b="1">
                  <a:solidFill>
                    <a:schemeClr val="bg1"/>
                  </a:solidFill>
                </a:endParaRPr>
              </a:p>
            </p:txBody>
          </p:sp>
        </p:grpSp>
      </p:grpSp>
    </p:spTree>
    <p:custDataLst>
      <p:tags r:id="rId2"/>
    </p:custDataLst>
  </p:cSld>
  <p:clrMapOvr>
    <a:masterClrMapping/>
  </p:clrMapOvr>
  <mc:AlternateContent>
    <mc:Choice xmlns:p14="http://schemas.microsoft.com/office/powerpoint/2010/main" Requires="p14">
      <p:transition p14:dur="500"/>
    </mc:Choice>
    <mc:Fallback>
      <p:transition/>
    </mc:Fallback>
  </mc:AlternateConten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9" name="文本框 38"/>
          <p:cNvSpPr txBox="1"/>
          <p:nvPr/>
        </p:nvSpPr>
        <p:spPr>
          <a:xfrm>
            <a:off x="514676" y="385641"/>
            <a:ext cx="2723823" cy="646331"/>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3600" b="1"/>
              <a:t>CONTENTS</a:t>
            </a:r>
            <a:endParaRPr lang="zh-CN" altLang="en-US" sz="3600" b="1"/>
          </a:p>
        </p:txBody>
      </p:sp>
      <p:cxnSp>
        <p:nvCxnSpPr>
          <p:cNvPr id="42" name="直接连接符 41"/>
          <p:cNvCxnSpPr/>
          <p:nvPr/>
        </p:nvCxnSpPr>
        <p:spPr>
          <a:xfrm>
            <a:off x="3802777" y="763723"/>
            <a:ext cx="7718663" cy="30334"/>
          </a:xfrm>
          <a:prstGeom prst="line">
            <a:avLst/>
          </a:prstGeom>
          <a:ln w="25400">
            <a:solidFill>
              <a:srgbClr val="DA1414"/>
            </a:solidFill>
          </a:ln>
        </p:spPr>
        <p:style>
          <a:lnRef idx="1">
            <a:schemeClr val="accent1"/>
          </a:lnRef>
          <a:fillRef idx="0">
            <a:schemeClr val="accent1"/>
          </a:fillRef>
          <a:effectRef idx="0">
            <a:schemeClr val="accent1"/>
          </a:effectRef>
          <a:fontRef idx="minor">
            <a:schemeClr val="tx1"/>
          </a:fontRef>
        </p:style>
      </p:cxnSp>
      <p:cxnSp>
        <p:nvCxnSpPr>
          <p:cNvPr id="43" name="直接连接符 42"/>
          <p:cNvCxnSpPr/>
          <p:nvPr/>
        </p:nvCxnSpPr>
        <p:spPr>
          <a:xfrm>
            <a:off x="11071860" y="878034"/>
            <a:ext cx="449580" cy="1767"/>
          </a:xfrm>
          <a:prstGeom prst="line">
            <a:avLst/>
          </a:prstGeom>
          <a:ln w="25400">
            <a:solidFill>
              <a:srgbClr val="DA1414"/>
            </a:solidFill>
          </a:ln>
        </p:spPr>
        <p:style>
          <a:lnRef idx="1">
            <a:schemeClr val="accent1"/>
          </a:lnRef>
          <a:fillRef idx="0">
            <a:schemeClr val="accent1"/>
          </a:fillRef>
          <a:effectRef idx="0">
            <a:schemeClr val="accent1"/>
          </a:effectRef>
          <a:fontRef idx="minor">
            <a:schemeClr val="tx1"/>
          </a:fontRef>
        </p:style>
      </p:cxnSp>
      <p:cxnSp>
        <p:nvCxnSpPr>
          <p:cNvPr id="45" name="直接连接符 44"/>
          <p:cNvCxnSpPr/>
          <p:nvPr/>
        </p:nvCxnSpPr>
        <p:spPr>
          <a:xfrm>
            <a:off x="11384280" y="708806"/>
            <a:ext cx="137160" cy="0"/>
          </a:xfrm>
          <a:prstGeom prst="line">
            <a:avLst/>
          </a:prstGeom>
          <a:ln w="25400">
            <a:solidFill>
              <a:srgbClr val="DA1414"/>
            </a:solidFill>
          </a:ln>
        </p:spPr>
        <p:style>
          <a:lnRef idx="1">
            <a:schemeClr val="accent1"/>
          </a:lnRef>
          <a:fillRef idx="0">
            <a:schemeClr val="accent1"/>
          </a:fillRef>
          <a:effectRef idx="0">
            <a:schemeClr val="accent1"/>
          </a:effectRef>
          <a:fontRef idx="minor">
            <a:schemeClr val="tx1"/>
          </a:fontRef>
        </p:style>
      </p:cxnSp>
      <p:sp>
        <p:nvSpPr>
          <p:cNvPr id="47" name="矩形 46"/>
          <p:cNvSpPr/>
          <p:nvPr/>
        </p:nvSpPr>
        <p:spPr>
          <a:xfrm>
            <a:off x="0" y="6301160"/>
            <a:ext cx="12192000" cy="556839"/>
          </a:xfrm>
          <a:prstGeom prst="rect">
            <a:avLst/>
          </a:prstGeom>
          <a:solidFill>
            <a:srgbClr val="DA141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1" name="对角圆角矩形 10"/>
          <p:cNvSpPr/>
          <p:nvPr/>
        </p:nvSpPr>
        <p:spPr>
          <a:xfrm>
            <a:off x="3683000" y="1918970"/>
            <a:ext cx="5016500" cy="2445385"/>
          </a:xfrm>
          <a:prstGeom prst="round2DiagRect">
            <a:avLst/>
          </a:prstGeom>
          <a:solidFill>
            <a:schemeClr val="bg1"/>
          </a:solidFill>
          <a:ln w="2540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1" name="文本框 30"/>
          <p:cNvSpPr txBox="1"/>
          <p:nvPr/>
        </p:nvSpPr>
        <p:spPr>
          <a:xfrm>
            <a:off x="3733165" y="1980565"/>
            <a:ext cx="4966335" cy="230695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altLang="zh-CN" sz="4000">
                <a:solidFill>
                  <a:schemeClr val="tx1">
                    <a:lumMod val="75000"/>
                    <a:lumOff val="25000"/>
                  </a:schemeClr>
                </a:solidFill>
                <a:latin typeface="华文圆体 Bold" panose="02010800040101010101" charset="-122"/>
                <a:ea typeface="华文圆体 Bold" panose="02010800040101010101" charset="-122"/>
                <a:cs typeface="华文圆体 Bold" panose="02010800040101010101" charset="-122"/>
              </a:rPr>
              <a:t>02</a:t>
            </a:r>
            <a:endParaRPr lang="zh-CN" altLang="en-US" sz="4000">
              <a:solidFill>
                <a:schemeClr val="tx1">
                  <a:lumMod val="75000"/>
                  <a:lumOff val="25000"/>
                </a:schemeClr>
              </a:solidFill>
              <a:latin typeface="华文圆体 Bold" panose="02010800040101010101" charset="-122"/>
              <a:ea typeface="华文圆体 Bold" panose="02010800040101010101" charset="-122"/>
              <a:cs typeface="华文圆体 Bold" panose="02010800040101010101" charset="-122"/>
            </a:endParaRPr>
          </a:p>
          <a:p>
            <a:pPr algn="ctr">
              <a:lnSpc>
                <a:spcPct val="120000"/>
              </a:lnSpc>
            </a:pPr>
            <a:r>
              <a:rPr lang="zh-CN" altLang="en-US" sz="4000">
                <a:solidFill>
                  <a:schemeClr val="tx1">
                    <a:lumMod val="75000"/>
                    <a:lumOff val="25000"/>
                  </a:schemeClr>
                </a:solidFill>
                <a:latin typeface="华文圆体 Bold" panose="02010800040101010101" charset="-122"/>
                <a:ea typeface="华文圆体 Bold" panose="02010800040101010101" charset="-122"/>
                <a:cs typeface="华文圆体 Bold" panose="02010800040101010101" charset="-122"/>
              </a:rPr>
              <a:t>肿瘤治疗现状</a:t>
            </a:r>
            <a:r>
              <a:rPr lang="zh-CN" altLang="en-US" sz="4000">
                <a:solidFill>
                  <a:schemeClr val="tx1">
                    <a:lumMod val="75000"/>
                    <a:lumOff val="25000"/>
                  </a:schemeClr>
                </a:solidFill>
                <a:latin typeface="华文圆体 Bold" panose="02010800040101010101" charset="-122"/>
                <a:ea typeface="华文圆体 Bold" panose="02010800040101010101" charset="-122"/>
                <a:cs typeface="华文圆体 Bold" panose="02010800040101010101" charset="-122"/>
                <a:sym typeface="+mn-ea"/>
              </a:rPr>
              <a:t>及相关政策背景</a:t>
            </a:r>
            <a:endParaRPr lang="zh-CN" altLang="en-US" sz="4000">
              <a:solidFill>
                <a:schemeClr val="tx1">
                  <a:lumMod val="75000"/>
                  <a:lumOff val="25000"/>
                </a:schemeClr>
              </a:solidFill>
              <a:latin typeface="华文圆体 Bold" panose="02010800040101010101" charset="-122"/>
              <a:ea typeface="华文圆体 Bold" panose="02010800040101010101" charset="-122"/>
              <a:cs typeface="华文圆体 Bold" panose="02010800040101010101" charset="-122"/>
            </a:endParaRPr>
          </a:p>
        </p:txBody>
      </p:sp>
    </p:spTree>
    <p:custDataLst>
      <p:tags r:id="rId2"/>
    </p:custDataLst>
  </p:cSld>
  <p:clrMapOvr>
    <a:masterClrMapping/>
  </p:clrMapOvr>
  <mc:AlternateContent>
    <mc:Choice xmlns:p14="http://schemas.microsoft.com/office/powerpoint/2010/main" Requires="p14">
      <p:transition p14:dur="500"/>
    </mc:Choice>
    <mc:Fallback>
      <p:transition/>
    </mc:Fallback>
  </mc:AlternateConten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0" name="矩形 69"/>
          <p:cNvSpPr/>
          <p:nvPr/>
        </p:nvSpPr>
        <p:spPr>
          <a:xfrm>
            <a:off x="-1270" y="1338580"/>
            <a:ext cx="12192000" cy="4777740"/>
          </a:xfrm>
          <a:prstGeom prst="rect">
            <a:avLst/>
          </a:prstGeom>
          <a:solidFill>
            <a:schemeClr val="bg1">
              <a:lumMod val="95000"/>
            </a:schemeClr>
          </a:solidFill>
          <a:ln w="6350">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 name="矩形 3"/>
          <p:cNvSpPr/>
          <p:nvPr/>
        </p:nvSpPr>
        <p:spPr>
          <a:xfrm>
            <a:off x="4157008" y="417314"/>
            <a:ext cx="3840480" cy="583565"/>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200" b="1"/>
              <a:t>肿瘤治疗的发展历程</a:t>
            </a:r>
            <a:endParaRPr lang="zh-CN" altLang="en-US" sz="3200" b="1"/>
          </a:p>
        </p:txBody>
      </p:sp>
      <p:pic>
        <p:nvPicPr>
          <p:cNvPr id="72" name="图片 71" descr="C:\Users\绿野仙踪\Desktop\图片2.png图片2"/>
          <p:cNvPicPr>
            <a:picLocks noChangeAspect="1"/>
          </p:cNvPicPr>
          <p:nvPr/>
        </p:nvPicPr>
        <p:blipFill>
          <a:blip r:embed="rId2"/>
          <a:stretch>
            <a:fillRect/>
          </a:stretch>
        </p:blipFill>
        <p:spPr>
          <a:xfrm>
            <a:off x="9937750" y="588010"/>
            <a:ext cx="1948815" cy="1514475"/>
          </a:xfrm>
          <a:prstGeom prst="ellipse">
            <a:avLst/>
          </a:prstGeom>
          <a:ln w="44450">
            <a:solidFill>
              <a:schemeClr val="bg1"/>
            </a:solidFill>
          </a:ln>
        </p:spPr>
      </p:pic>
      <p:pic>
        <p:nvPicPr>
          <p:cNvPr id="74" name="图片 73" descr="C:\Users\绿野仙踪\Desktop\图片1.png图片1"/>
          <p:cNvPicPr>
            <a:picLocks noChangeAspect="1"/>
          </p:cNvPicPr>
          <p:nvPr/>
        </p:nvPicPr>
        <p:blipFill>
          <a:blip r:embed="rId3"/>
          <a:stretch>
            <a:fillRect/>
          </a:stretch>
        </p:blipFill>
        <p:spPr>
          <a:xfrm>
            <a:off x="447675" y="5225415"/>
            <a:ext cx="1823085" cy="1549400"/>
          </a:xfrm>
          <a:prstGeom prst="ellipse">
            <a:avLst/>
          </a:prstGeom>
          <a:ln w="44450">
            <a:solidFill>
              <a:schemeClr val="bg1"/>
            </a:solidFill>
          </a:ln>
        </p:spPr>
      </p:pic>
      <p:sp>
        <p:nvSpPr>
          <p:cNvPr id="5" name="任意多边形 4"/>
          <p:cNvSpPr/>
          <p:nvPr>
            <p:custDataLst>
              <p:tags r:id="rId4"/>
            </p:custDataLst>
          </p:nvPr>
        </p:nvSpPr>
        <p:spPr>
          <a:xfrm>
            <a:off x="667056" y="3081757"/>
            <a:ext cx="1872922" cy="1291621"/>
          </a:xfrm>
          <a:custGeom>
            <a:gdLst>
              <a:gd name="connsiteX0" fmla="*/ 0 w 1765300"/>
              <a:gd name="connsiteY0" fmla="*/ 1206500 h 1206500"/>
              <a:gd name="connsiteX1" fmla="*/ 1409700 w 1765300"/>
              <a:gd name="connsiteY1" fmla="*/ 203200 h 1206500"/>
              <a:gd name="connsiteX2" fmla="*/ 1270000 w 1765300"/>
              <a:gd name="connsiteY2" fmla="*/ 0 h 1206500"/>
              <a:gd name="connsiteX3" fmla="*/ 1765300 w 1765300"/>
              <a:gd name="connsiteY3" fmla="*/ 0 h 1206500"/>
              <a:gd name="connsiteX4" fmla="*/ 1714500 w 1765300"/>
              <a:gd name="connsiteY4" fmla="*/ 508000 h 1206500"/>
              <a:gd name="connsiteX5" fmla="*/ 1574800 w 1765300"/>
              <a:gd name="connsiteY5" fmla="*/ 342900 h 1206500"/>
              <a:gd name="connsiteX6" fmla="*/ 0 w 1765300"/>
              <a:gd name="connsiteY6" fmla="*/ 1206500 h 1206500"/>
              <a:gd name="connsiteX0-1" fmla="*/ 0 w 1765300"/>
              <a:gd name="connsiteY0-2" fmla="*/ 1206500 h 1206500"/>
              <a:gd name="connsiteX1-3" fmla="*/ 1409700 w 1765300"/>
              <a:gd name="connsiteY1-4" fmla="*/ 203200 h 1206500"/>
              <a:gd name="connsiteX2-5" fmla="*/ 1270000 w 1765300"/>
              <a:gd name="connsiteY2-6" fmla="*/ 0 h 1206500"/>
              <a:gd name="connsiteX3-7" fmla="*/ 1765300 w 1765300"/>
              <a:gd name="connsiteY3-8" fmla="*/ 0 h 1206500"/>
              <a:gd name="connsiteX4-9" fmla="*/ 1714500 w 1765300"/>
              <a:gd name="connsiteY4-10" fmla="*/ 508000 h 1206500"/>
              <a:gd name="connsiteX5-11" fmla="*/ 1574800 w 1765300"/>
              <a:gd name="connsiteY5-12" fmla="*/ 342900 h 1206500"/>
              <a:gd name="connsiteX6-13" fmla="*/ 0 w 1765300"/>
              <a:gd name="connsiteY6-14" fmla="*/ 1206500 h 1206500"/>
              <a:gd name="connsiteX0-15" fmla="*/ 0 w 1765300"/>
              <a:gd name="connsiteY0-16" fmla="*/ 1206500 h 1215408"/>
              <a:gd name="connsiteX1-17" fmla="*/ 1409700 w 1765300"/>
              <a:gd name="connsiteY1-18" fmla="*/ 203200 h 1215408"/>
              <a:gd name="connsiteX2-19" fmla="*/ 1270000 w 1765300"/>
              <a:gd name="connsiteY2-20" fmla="*/ 0 h 1215408"/>
              <a:gd name="connsiteX3-21" fmla="*/ 1765300 w 1765300"/>
              <a:gd name="connsiteY3-22" fmla="*/ 0 h 1215408"/>
              <a:gd name="connsiteX4-23" fmla="*/ 1714500 w 1765300"/>
              <a:gd name="connsiteY4-24" fmla="*/ 508000 h 1215408"/>
              <a:gd name="connsiteX5-25" fmla="*/ 1574800 w 1765300"/>
              <a:gd name="connsiteY5-26" fmla="*/ 342900 h 1215408"/>
              <a:gd name="connsiteX6-27" fmla="*/ 0 w 1765300"/>
              <a:gd name="connsiteY6-28" fmla="*/ 1206500 h 1215408"/>
              <a:gd name="connsiteX0-29" fmla="*/ 0 w 1765300"/>
              <a:gd name="connsiteY0-30" fmla="*/ 1206500 h 1217025"/>
              <a:gd name="connsiteX1-31" fmla="*/ 1409700 w 1765300"/>
              <a:gd name="connsiteY1-32" fmla="*/ 203200 h 1217025"/>
              <a:gd name="connsiteX2-33" fmla="*/ 1270000 w 1765300"/>
              <a:gd name="connsiteY2-34" fmla="*/ 0 h 1217025"/>
              <a:gd name="connsiteX3-35" fmla="*/ 1765300 w 1765300"/>
              <a:gd name="connsiteY3-36" fmla="*/ 0 h 1217025"/>
              <a:gd name="connsiteX4-37" fmla="*/ 1714500 w 1765300"/>
              <a:gd name="connsiteY4-38" fmla="*/ 508000 h 1217025"/>
              <a:gd name="connsiteX5-39" fmla="*/ 1574800 w 1765300"/>
              <a:gd name="connsiteY5-40" fmla="*/ 342900 h 1217025"/>
              <a:gd name="connsiteX6-41" fmla="*/ 0 w 1765300"/>
              <a:gd name="connsiteY6-42" fmla="*/ 1206500 h 1217025"/>
              <a:gd name="connsiteX0-43" fmla="*/ 0 w 1765300"/>
              <a:gd name="connsiteY0-44" fmla="*/ 1206500 h 1217025"/>
              <a:gd name="connsiteX1-45" fmla="*/ 1409700 w 1765300"/>
              <a:gd name="connsiteY1-46" fmla="*/ 203200 h 1217025"/>
              <a:gd name="connsiteX2-47" fmla="*/ 1270000 w 1765300"/>
              <a:gd name="connsiteY2-48" fmla="*/ 0 h 1217025"/>
              <a:gd name="connsiteX3-49" fmla="*/ 1765300 w 1765300"/>
              <a:gd name="connsiteY3-50" fmla="*/ 0 h 1217025"/>
              <a:gd name="connsiteX4-51" fmla="*/ 1714500 w 1765300"/>
              <a:gd name="connsiteY4-52" fmla="*/ 508000 h 1217025"/>
              <a:gd name="connsiteX5-53" fmla="*/ 1574800 w 1765300"/>
              <a:gd name="connsiteY5-54" fmla="*/ 342900 h 1217025"/>
              <a:gd name="connsiteX6-55" fmla="*/ 0 w 1765300"/>
              <a:gd name="connsiteY6-56" fmla="*/ 1206500 h 1217025"/>
              <a:gd name="connsiteX0-57" fmla="*/ 0 w 1765300"/>
              <a:gd name="connsiteY0-58" fmla="*/ 1206500 h 1217025"/>
              <a:gd name="connsiteX1-59" fmla="*/ 1409700 w 1765300"/>
              <a:gd name="connsiteY1-60" fmla="*/ 203200 h 1217025"/>
              <a:gd name="connsiteX2-61" fmla="*/ 1270000 w 1765300"/>
              <a:gd name="connsiteY2-62" fmla="*/ 0 h 1217025"/>
              <a:gd name="connsiteX3-63" fmla="*/ 1765300 w 1765300"/>
              <a:gd name="connsiteY3-64" fmla="*/ 0 h 1217025"/>
              <a:gd name="connsiteX4-65" fmla="*/ 1714500 w 1765300"/>
              <a:gd name="connsiteY4-66" fmla="*/ 508000 h 1217025"/>
              <a:gd name="connsiteX5-67" fmla="*/ 1574800 w 1765300"/>
              <a:gd name="connsiteY5-68" fmla="*/ 342900 h 1217025"/>
              <a:gd name="connsiteX6-69" fmla="*/ 0 w 1765300"/>
              <a:gd name="connsiteY6-70" fmla="*/ 1206500 h 1217025"/>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Lst>
            <a:rect l="l" t="t" r="r" b="b"/>
            <a:pathLst>
              <a:path w="1765300" h="1217025">
                <a:moveTo>
                  <a:pt x="0" y="1206500"/>
                </a:moveTo>
                <a:cubicBezTo>
                  <a:pt x="558800" y="1075267"/>
                  <a:pt x="1104900" y="702733"/>
                  <a:pt x="1409700" y="203200"/>
                </a:cubicBezTo>
                <a:lnTo>
                  <a:pt x="1270000" y="0"/>
                </a:lnTo>
                <a:lnTo>
                  <a:pt x="1765300" y="0"/>
                </a:lnTo>
                <a:lnTo>
                  <a:pt x="1714500" y="508000"/>
                </a:lnTo>
                <a:lnTo>
                  <a:pt x="1574800" y="342900"/>
                </a:lnTo>
                <a:cubicBezTo>
                  <a:pt x="1214967" y="897467"/>
                  <a:pt x="524933" y="1286933"/>
                  <a:pt x="0" y="1206500"/>
                </a:cubicBezTo>
                <a:close/>
              </a:path>
            </a:pathLst>
          </a:cu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lIns="91417" tIns="45708" rIns="91417" bIns="45708"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endParaRPr lang="zh-CN" altLang="en-US" sz="2800">
              <a:solidFill>
                <a:schemeClr val="bg1"/>
              </a:solidFill>
            </a:endParaRPr>
          </a:p>
        </p:txBody>
      </p:sp>
      <p:sp>
        <p:nvSpPr>
          <p:cNvPr id="13" name="任意多边形 12"/>
          <p:cNvSpPr/>
          <p:nvPr>
            <p:custDataLst>
              <p:tags r:id="rId5"/>
            </p:custDataLst>
          </p:nvPr>
        </p:nvSpPr>
        <p:spPr>
          <a:xfrm flipV="1">
            <a:off x="2743819" y="3081757"/>
            <a:ext cx="1872922" cy="1291621"/>
          </a:xfrm>
          <a:custGeom>
            <a:gdLst>
              <a:gd name="connsiteX0" fmla="*/ 0 w 1765300"/>
              <a:gd name="connsiteY0" fmla="*/ 1206500 h 1206500"/>
              <a:gd name="connsiteX1" fmla="*/ 1409700 w 1765300"/>
              <a:gd name="connsiteY1" fmla="*/ 203200 h 1206500"/>
              <a:gd name="connsiteX2" fmla="*/ 1270000 w 1765300"/>
              <a:gd name="connsiteY2" fmla="*/ 0 h 1206500"/>
              <a:gd name="connsiteX3" fmla="*/ 1765300 w 1765300"/>
              <a:gd name="connsiteY3" fmla="*/ 0 h 1206500"/>
              <a:gd name="connsiteX4" fmla="*/ 1714500 w 1765300"/>
              <a:gd name="connsiteY4" fmla="*/ 508000 h 1206500"/>
              <a:gd name="connsiteX5" fmla="*/ 1574800 w 1765300"/>
              <a:gd name="connsiteY5" fmla="*/ 342900 h 1206500"/>
              <a:gd name="connsiteX6" fmla="*/ 0 w 1765300"/>
              <a:gd name="connsiteY6" fmla="*/ 1206500 h 1206500"/>
              <a:gd name="connsiteX0-1" fmla="*/ 0 w 1765300"/>
              <a:gd name="connsiteY0-2" fmla="*/ 1206500 h 1206500"/>
              <a:gd name="connsiteX1-3" fmla="*/ 1409700 w 1765300"/>
              <a:gd name="connsiteY1-4" fmla="*/ 203200 h 1206500"/>
              <a:gd name="connsiteX2-5" fmla="*/ 1270000 w 1765300"/>
              <a:gd name="connsiteY2-6" fmla="*/ 0 h 1206500"/>
              <a:gd name="connsiteX3-7" fmla="*/ 1765300 w 1765300"/>
              <a:gd name="connsiteY3-8" fmla="*/ 0 h 1206500"/>
              <a:gd name="connsiteX4-9" fmla="*/ 1714500 w 1765300"/>
              <a:gd name="connsiteY4-10" fmla="*/ 508000 h 1206500"/>
              <a:gd name="connsiteX5-11" fmla="*/ 1574800 w 1765300"/>
              <a:gd name="connsiteY5-12" fmla="*/ 342900 h 1206500"/>
              <a:gd name="connsiteX6-13" fmla="*/ 0 w 1765300"/>
              <a:gd name="connsiteY6-14" fmla="*/ 1206500 h 1206500"/>
              <a:gd name="connsiteX0-15" fmla="*/ 0 w 1765300"/>
              <a:gd name="connsiteY0-16" fmla="*/ 1206500 h 1215408"/>
              <a:gd name="connsiteX1-17" fmla="*/ 1409700 w 1765300"/>
              <a:gd name="connsiteY1-18" fmla="*/ 203200 h 1215408"/>
              <a:gd name="connsiteX2-19" fmla="*/ 1270000 w 1765300"/>
              <a:gd name="connsiteY2-20" fmla="*/ 0 h 1215408"/>
              <a:gd name="connsiteX3-21" fmla="*/ 1765300 w 1765300"/>
              <a:gd name="connsiteY3-22" fmla="*/ 0 h 1215408"/>
              <a:gd name="connsiteX4-23" fmla="*/ 1714500 w 1765300"/>
              <a:gd name="connsiteY4-24" fmla="*/ 508000 h 1215408"/>
              <a:gd name="connsiteX5-25" fmla="*/ 1574800 w 1765300"/>
              <a:gd name="connsiteY5-26" fmla="*/ 342900 h 1215408"/>
              <a:gd name="connsiteX6-27" fmla="*/ 0 w 1765300"/>
              <a:gd name="connsiteY6-28" fmla="*/ 1206500 h 1215408"/>
              <a:gd name="connsiteX0-29" fmla="*/ 0 w 1765300"/>
              <a:gd name="connsiteY0-30" fmla="*/ 1206500 h 1217025"/>
              <a:gd name="connsiteX1-31" fmla="*/ 1409700 w 1765300"/>
              <a:gd name="connsiteY1-32" fmla="*/ 203200 h 1217025"/>
              <a:gd name="connsiteX2-33" fmla="*/ 1270000 w 1765300"/>
              <a:gd name="connsiteY2-34" fmla="*/ 0 h 1217025"/>
              <a:gd name="connsiteX3-35" fmla="*/ 1765300 w 1765300"/>
              <a:gd name="connsiteY3-36" fmla="*/ 0 h 1217025"/>
              <a:gd name="connsiteX4-37" fmla="*/ 1714500 w 1765300"/>
              <a:gd name="connsiteY4-38" fmla="*/ 508000 h 1217025"/>
              <a:gd name="connsiteX5-39" fmla="*/ 1574800 w 1765300"/>
              <a:gd name="connsiteY5-40" fmla="*/ 342900 h 1217025"/>
              <a:gd name="connsiteX6-41" fmla="*/ 0 w 1765300"/>
              <a:gd name="connsiteY6-42" fmla="*/ 1206500 h 1217025"/>
              <a:gd name="connsiteX0-43" fmla="*/ 0 w 1765300"/>
              <a:gd name="connsiteY0-44" fmla="*/ 1206500 h 1217025"/>
              <a:gd name="connsiteX1-45" fmla="*/ 1409700 w 1765300"/>
              <a:gd name="connsiteY1-46" fmla="*/ 203200 h 1217025"/>
              <a:gd name="connsiteX2-47" fmla="*/ 1270000 w 1765300"/>
              <a:gd name="connsiteY2-48" fmla="*/ 0 h 1217025"/>
              <a:gd name="connsiteX3-49" fmla="*/ 1765300 w 1765300"/>
              <a:gd name="connsiteY3-50" fmla="*/ 0 h 1217025"/>
              <a:gd name="connsiteX4-51" fmla="*/ 1714500 w 1765300"/>
              <a:gd name="connsiteY4-52" fmla="*/ 508000 h 1217025"/>
              <a:gd name="connsiteX5-53" fmla="*/ 1574800 w 1765300"/>
              <a:gd name="connsiteY5-54" fmla="*/ 342900 h 1217025"/>
              <a:gd name="connsiteX6-55" fmla="*/ 0 w 1765300"/>
              <a:gd name="connsiteY6-56" fmla="*/ 1206500 h 1217025"/>
              <a:gd name="connsiteX0-57" fmla="*/ 0 w 1765300"/>
              <a:gd name="connsiteY0-58" fmla="*/ 1206500 h 1217025"/>
              <a:gd name="connsiteX1-59" fmla="*/ 1409700 w 1765300"/>
              <a:gd name="connsiteY1-60" fmla="*/ 203200 h 1217025"/>
              <a:gd name="connsiteX2-61" fmla="*/ 1270000 w 1765300"/>
              <a:gd name="connsiteY2-62" fmla="*/ 0 h 1217025"/>
              <a:gd name="connsiteX3-63" fmla="*/ 1765300 w 1765300"/>
              <a:gd name="connsiteY3-64" fmla="*/ 0 h 1217025"/>
              <a:gd name="connsiteX4-65" fmla="*/ 1714500 w 1765300"/>
              <a:gd name="connsiteY4-66" fmla="*/ 508000 h 1217025"/>
              <a:gd name="connsiteX5-67" fmla="*/ 1574800 w 1765300"/>
              <a:gd name="connsiteY5-68" fmla="*/ 342900 h 1217025"/>
              <a:gd name="connsiteX6-69" fmla="*/ 0 w 1765300"/>
              <a:gd name="connsiteY6-70" fmla="*/ 1206500 h 1217025"/>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Lst>
            <a:rect l="l" t="t" r="r" b="b"/>
            <a:pathLst>
              <a:path w="1765300" h="1217025">
                <a:moveTo>
                  <a:pt x="0" y="1206500"/>
                </a:moveTo>
                <a:cubicBezTo>
                  <a:pt x="558800" y="1075267"/>
                  <a:pt x="1104900" y="702733"/>
                  <a:pt x="1409700" y="203200"/>
                </a:cubicBezTo>
                <a:lnTo>
                  <a:pt x="1270000" y="0"/>
                </a:lnTo>
                <a:lnTo>
                  <a:pt x="1765300" y="0"/>
                </a:lnTo>
                <a:lnTo>
                  <a:pt x="1714500" y="508000"/>
                </a:lnTo>
                <a:lnTo>
                  <a:pt x="1574800" y="342900"/>
                </a:lnTo>
                <a:cubicBezTo>
                  <a:pt x="1214967" y="897467"/>
                  <a:pt x="524933" y="1286933"/>
                  <a:pt x="0" y="1206500"/>
                </a:cubicBezTo>
                <a:close/>
              </a:path>
            </a:pathLst>
          </a:cu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lIns="91417" tIns="45708" rIns="91417" bIns="45708"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endParaRPr lang="zh-CN" altLang="en-US" sz="2800">
              <a:solidFill>
                <a:schemeClr val="bg1"/>
              </a:solidFill>
            </a:endParaRPr>
          </a:p>
        </p:txBody>
      </p:sp>
      <p:sp>
        <p:nvSpPr>
          <p:cNvPr id="19" name="任意多边形 18"/>
          <p:cNvSpPr/>
          <p:nvPr>
            <p:custDataLst>
              <p:tags r:id="rId6"/>
            </p:custDataLst>
          </p:nvPr>
        </p:nvSpPr>
        <p:spPr>
          <a:xfrm>
            <a:off x="4820580" y="3081757"/>
            <a:ext cx="1872922" cy="1291621"/>
          </a:xfrm>
          <a:custGeom>
            <a:gdLst>
              <a:gd name="connsiteX0" fmla="*/ 0 w 1765300"/>
              <a:gd name="connsiteY0" fmla="*/ 1206500 h 1206500"/>
              <a:gd name="connsiteX1" fmla="*/ 1409700 w 1765300"/>
              <a:gd name="connsiteY1" fmla="*/ 203200 h 1206500"/>
              <a:gd name="connsiteX2" fmla="*/ 1270000 w 1765300"/>
              <a:gd name="connsiteY2" fmla="*/ 0 h 1206500"/>
              <a:gd name="connsiteX3" fmla="*/ 1765300 w 1765300"/>
              <a:gd name="connsiteY3" fmla="*/ 0 h 1206500"/>
              <a:gd name="connsiteX4" fmla="*/ 1714500 w 1765300"/>
              <a:gd name="connsiteY4" fmla="*/ 508000 h 1206500"/>
              <a:gd name="connsiteX5" fmla="*/ 1574800 w 1765300"/>
              <a:gd name="connsiteY5" fmla="*/ 342900 h 1206500"/>
              <a:gd name="connsiteX6" fmla="*/ 0 w 1765300"/>
              <a:gd name="connsiteY6" fmla="*/ 1206500 h 1206500"/>
              <a:gd name="connsiteX0-1" fmla="*/ 0 w 1765300"/>
              <a:gd name="connsiteY0-2" fmla="*/ 1206500 h 1206500"/>
              <a:gd name="connsiteX1-3" fmla="*/ 1409700 w 1765300"/>
              <a:gd name="connsiteY1-4" fmla="*/ 203200 h 1206500"/>
              <a:gd name="connsiteX2-5" fmla="*/ 1270000 w 1765300"/>
              <a:gd name="connsiteY2-6" fmla="*/ 0 h 1206500"/>
              <a:gd name="connsiteX3-7" fmla="*/ 1765300 w 1765300"/>
              <a:gd name="connsiteY3-8" fmla="*/ 0 h 1206500"/>
              <a:gd name="connsiteX4-9" fmla="*/ 1714500 w 1765300"/>
              <a:gd name="connsiteY4-10" fmla="*/ 508000 h 1206500"/>
              <a:gd name="connsiteX5-11" fmla="*/ 1574800 w 1765300"/>
              <a:gd name="connsiteY5-12" fmla="*/ 342900 h 1206500"/>
              <a:gd name="connsiteX6-13" fmla="*/ 0 w 1765300"/>
              <a:gd name="connsiteY6-14" fmla="*/ 1206500 h 1206500"/>
              <a:gd name="connsiteX0-15" fmla="*/ 0 w 1765300"/>
              <a:gd name="connsiteY0-16" fmla="*/ 1206500 h 1215408"/>
              <a:gd name="connsiteX1-17" fmla="*/ 1409700 w 1765300"/>
              <a:gd name="connsiteY1-18" fmla="*/ 203200 h 1215408"/>
              <a:gd name="connsiteX2-19" fmla="*/ 1270000 w 1765300"/>
              <a:gd name="connsiteY2-20" fmla="*/ 0 h 1215408"/>
              <a:gd name="connsiteX3-21" fmla="*/ 1765300 w 1765300"/>
              <a:gd name="connsiteY3-22" fmla="*/ 0 h 1215408"/>
              <a:gd name="connsiteX4-23" fmla="*/ 1714500 w 1765300"/>
              <a:gd name="connsiteY4-24" fmla="*/ 508000 h 1215408"/>
              <a:gd name="connsiteX5-25" fmla="*/ 1574800 w 1765300"/>
              <a:gd name="connsiteY5-26" fmla="*/ 342900 h 1215408"/>
              <a:gd name="connsiteX6-27" fmla="*/ 0 w 1765300"/>
              <a:gd name="connsiteY6-28" fmla="*/ 1206500 h 1215408"/>
              <a:gd name="connsiteX0-29" fmla="*/ 0 w 1765300"/>
              <a:gd name="connsiteY0-30" fmla="*/ 1206500 h 1217025"/>
              <a:gd name="connsiteX1-31" fmla="*/ 1409700 w 1765300"/>
              <a:gd name="connsiteY1-32" fmla="*/ 203200 h 1217025"/>
              <a:gd name="connsiteX2-33" fmla="*/ 1270000 w 1765300"/>
              <a:gd name="connsiteY2-34" fmla="*/ 0 h 1217025"/>
              <a:gd name="connsiteX3-35" fmla="*/ 1765300 w 1765300"/>
              <a:gd name="connsiteY3-36" fmla="*/ 0 h 1217025"/>
              <a:gd name="connsiteX4-37" fmla="*/ 1714500 w 1765300"/>
              <a:gd name="connsiteY4-38" fmla="*/ 508000 h 1217025"/>
              <a:gd name="connsiteX5-39" fmla="*/ 1574800 w 1765300"/>
              <a:gd name="connsiteY5-40" fmla="*/ 342900 h 1217025"/>
              <a:gd name="connsiteX6-41" fmla="*/ 0 w 1765300"/>
              <a:gd name="connsiteY6-42" fmla="*/ 1206500 h 1217025"/>
              <a:gd name="connsiteX0-43" fmla="*/ 0 w 1765300"/>
              <a:gd name="connsiteY0-44" fmla="*/ 1206500 h 1217025"/>
              <a:gd name="connsiteX1-45" fmla="*/ 1409700 w 1765300"/>
              <a:gd name="connsiteY1-46" fmla="*/ 203200 h 1217025"/>
              <a:gd name="connsiteX2-47" fmla="*/ 1270000 w 1765300"/>
              <a:gd name="connsiteY2-48" fmla="*/ 0 h 1217025"/>
              <a:gd name="connsiteX3-49" fmla="*/ 1765300 w 1765300"/>
              <a:gd name="connsiteY3-50" fmla="*/ 0 h 1217025"/>
              <a:gd name="connsiteX4-51" fmla="*/ 1714500 w 1765300"/>
              <a:gd name="connsiteY4-52" fmla="*/ 508000 h 1217025"/>
              <a:gd name="connsiteX5-53" fmla="*/ 1574800 w 1765300"/>
              <a:gd name="connsiteY5-54" fmla="*/ 342900 h 1217025"/>
              <a:gd name="connsiteX6-55" fmla="*/ 0 w 1765300"/>
              <a:gd name="connsiteY6-56" fmla="*/ 1206500 h 1217025"/>
              <a:gd name="connsiteX0-57" fmla="*/ 0 w 1765300"/>
              <a:gd name="connsiteY0-58" fmla="*/ 1206500 h 1217025"/>
              <a:gd name="connsiteX1-59" fmla="*/ 1409700 w 1765300"/>
              <a:gd name="connsiteY1-60" fmla="*/ 203200 h 1217025"/>
              <a:gd name="connsiteX2-61" fmla="*/ 1270000 w 1765300"/>
              <a:gd name="connsiteY2-62" fmla="*/ 0 h 1217025"/>
              <a:gd name="connsiteX3-63" fmla="*/ 1765300 w 1765300"/>
              <a:gd name="connsiteY3-64" fmla="*/ 0 h 1217025"/>
              <a:gd name="connsiteX4-65" fmla="*/ 1714500 w 1765300"/>
              <a:gd name="connsiteY4-66" fmla="*/ 508000 h 1217025"/>
              <a:gd name="connsiteX5-67" fmla="*/ 1574800 w 1765300"/>
              <a:gd name="connsiteY5-68" fmla="*/ 342900 h 1217025"/>
              <a:gd name="connsiteX6-69" fmla="*/ 0 w 1765300"/>
              <a:gd name="connsiteY6-70" fmla="*/ 1206500 h 1217025"/>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Lst>
            <a:rect l="l" t="t" r="r" b="b"/>
            <a:pathLst>
              <a:path w="1765300" h="1217025">
                <a:moveTo>
                  <a:pt x="0" y="1206500"/>
                </a:moveTo>
                <a:cubicBezTo>
                  <a:pt x="558800" y="1075267"/>
                  <a:pt x="1104900" y="702733"/>
                  <a:pt x="1409700" y="203200"/>
                </a:cubicBezTo>
                <a:lnTo>
                  <a:pt x="1270000" y="0"/>
                </a:lnTo>
                <a:lnTo>
                  <a:pt x="1765300" y="0"/>
                </a:lnTo>
                <a:lnTo>
                  <a:pt x="1714500" y="508000"/>
                </a:lnTo>
                <a:lnTo>
                  <a:pt x="1574800" y="342900"/>
                </a:lnTo>
                <a:cubicBezTo>
                  <a:pt x="1214967" y="897467"/>
                  <a:pt x="524933" y="1286933"/>
                  <a:pt x="0" y="1206500"/>
                </a:cubicBezTo>
                <a:close/>
              </a:path>
            </a:pathLst>
          </a:cu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lIns="91417" tIns="45708" rIns="91417" bIns="45708"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endParaRPr lang="zh-CN" altLang="en-US" sz="2800">
              <a:solidFill>
                <a:schemeClr val="bg1"/>
              </a:solidFill>
            </a:endParaRPr>
          </a:p>
        </p:txBody>
      </p:sp>
      <p:sp>
        <p:nvSpPr>
          <p:cNvPr id="7" name="任意多边形 6"/>
          <p:cNvSpPr/>
          <p:nvPr>
            <p:custDataLst>
              <p:tags r:id="rId7"/>
            </p:custDataLst>
          </p:nvPr>
        </p:nvSpPr>
        <p:spPr>
          <a:xfrm flipV="1">
            <a:off x="6897344" y="3081757"/>
            <a:ext cx="1872922" cy="1291621"/>
          </a:xfrm>
          <a:custGeom>
            <a:gdLst>
              <a:gd name="connsiteX0" fmla="*/ 0 w 1765300"/>
              <a:gd name="connsiteY0" fmla="*/ 1206500 h 1206500"/>
              <a:gd name="connsiteX1" fmla="*/ 1409700 w 1765300"/>
              <a:gd name="connsiteY1" fmla="*/ 203200 h 1206500"/>
              <a:gd name="connsiteX2" fmla="*/ 1270000 w 1765300"/>
              <a:gd name="connsiteY2" fmla="*/ 0 h 1206500"/>
              <a:gd name="connsiteX3" fmla="*/ 1765300 w 1765300"/>
              <a:gd name="connsiteY3" fmla="*/ 0 h 1206500"/>
              <a:gd name="connsiteX4" fmla="*/ 1714500 w 1765300"/>
              <a:gd name="connsiteY4" fmla="*/ 508000 h 1206500"/>
              <a:gd name="connsiteX5" fmla="*/ 1574800 w 1765300"/>
              <a:gd name="connsiteY5" fmla="*/ 342900 h 1206500"/>
              <a:gd name="connsiteX6" fmla="*/ 0 w 1765300"/>
              <a:gd name="connsiteY6" fmla="*/ 1206500 h 1206500"/>
              <a:gd name="connsiteX0-1" fmla="*/ 0 w 1765300"/>
              <a:gd name="connsiteY0-2" fmla="*/ 1206500 h 1206500"/>
              <a:gd name="connsiteX1-3" fmla="*/ 1409700 w 1765300"/>
              <a:gd name="connsiteY1-4" fmla="*/ 203200 h 1206500"/>
              <a:gd name="connsiteX2-5" fmla="*/ 1270000 w 1765300"/>
              <a:gd name="connsiteY2-6" fmla="*/ 0 h 1206500"/>
              <a:gd name="connsiteX3-7" fmla="*/ 1765300 w 1765300"/>
              <a:gd name="connsiteY3-8" fmla="*/ 0 h 1206500"/>
              <a:gd name="connsiteX4-9" fmla="*/ 1714500 w 1765300"/>
              <a:gd name="connsiteY4-10" fmla="*/ 508000 h 1206500"/>
              <a:gd name="connsiteX5-11" fmla="*/ 1574800 w 1765300"/>
              <a:gd name="connsiteY5-12" fmla="*/ 342900 h 1206500"/>
              <a:gd name="connsiteX6-13" fmla="*/ 0 w 1765300"/>
              <a:gd name="connsiteY6-14" fmla="*/ 1206500 h 1206500"/>
              <a:gd name="connsiteX0-15" fmla="*/ 0 w 1765300"/>
              <a:gd name="connsiteY0-16" fmla="*/ 1206500 h 1215408"/>
              <a:gd name="connsiteX1-17" fmla="*/ 1409700 w 1765300"/>
              <a:gd name="connsiteY1-18" fmla="*/ 203200 h 1215408"/>
              <a:gd name="connsiteX2-19" fmla="*/ 1270000 w 1765300"/>
              <a:gd name="connsiteY2-20" fmla="*/ 0 h 1215408"/>
              <a:gd name="connsiteX3-21" fmla="*/ 1765300 w 1765300"/>
              <a:gd name="connsiteY3-22" fmla="*/ 0 h 1215408"/>
              <a:gd name="connsiteX4-23" fmla="*/ 1714500 w 1765300"/>
              <a:gd name="connsiteY4-24" fmla="*/ 508000 h 1215408"/>
              <a:gd name="connsiteX5-25" fmla="*/ 1574800 w 1765300"/>
              <a:gd name="connsiteY5-26" fmla="*/ 342900 h 1215408"/>
              <a:gd name="connsiteX6-27" fmla="*/ 0 w 1765300"/>
              <a:gd name="connsiteY6-28" fmla="*/ 1206500 h 1215408"/>
              <a:gd name="connsiteX0-29" fmla="*/ 0 w 1765300"/>
              <a:gd name="connsiteY0-30" fmla="*/ 1206500 h 1217025"/>
              <a:gd name="connsiteX1-31" fmla="*/ 1409700 w 1765300"/>
              <a:gd name="connsiteY1-32" fmla="*/ 203200 h 1217025"/>
              <a:gd name="connsiteX2-33" fmla="*/ 1270000 w 1765300"/>
              <a:gd name="connsiteY2-34" fmla="*/ 0 h 1217025"/>
              <a:gd name="connsiteX3-35" fmla="*/ 1765300 w 1765300"/>
              <a:gd name="connsiteY3-36" fmla="*/ 0 h 1217025"/>
              <a:gd name="connsiteX4-37" fmla="*/ 1714500 w 1765300"/>
              <a:gd name="connsiteY4-38" fmla="*/ 508000 h 1217025"/>
              <a:gd name="connsiteX5-39" fmla="*/ 1574800 w 1765300"/>
              <a:gd name="connsiteY5-40" fmla="*/ 342900 h 1217025"/>
              <a:gd name="connsiteX6-41" fmla="*/ 0 w 1765300"/>
              <a:gd name="connsiteY6-42" fmla="*/ 1206500 h 1217025"/>
              <a:gd name="connsiteX0-43" fmla="*/ 0 w 1765300"/>
              <a:gd name="connsiteY0-44" fmla="*/ 1206500 h 1217025"/>
              <a:gd name="connsiteX1-45" fmla="*/ 1409700 w 1765300"/>
              <a:gd name="connsiteY1-46" fmla="*/ 203200 h 1217025"/>
              <a:gd name="connsiteX2-47" fmla="*/ 1270000 w 1765300"/>
              <a:gd name="connsiteY2-48" fmla="*/ 0 h 1217025"/>
              <a:gd name="connsiteX3-49" fmla="*/ 1765300 w 1765300"/>
              <a:gd name="connsiteY3-50" fmla="*/ 0 h 1217025"/>
              <a:gd name="connsiteX4-51" fmla="*/ 1714500 w 1765300"/>
              <a:gd name="connsiteY4-52" fmla="*/ 508000 h 1217025"/>
              <a:gd name="connsiteX5-53" fmla="*/ 1574800 w 1765300"/>
              <a:gd name="connsiteY5-54" fmla="*/ 342900 h 1217025"/>
              <a:gd name="connsiteX6-55" fmla="*/ 0 w 1765300"/>
              <a:gd name="connsiteY6-56" fmla="*/ 1206500 h 1217025"/>
              <a:gd name="connsiteX0-57" fmla="*/ 0 w 1765300"/>
              <a:gd name="connsiteY0-58" fmla="*/ 1206500 h 1217025"/>
              <a:gd name="connsiteX1-59" fmla="*/ 1409700 w 1765300"/>
              <a:gd name="connsiteY1-60" fmla="*/ 203200 h 1217025"/>
              <a:gd name="connsiteX2-61" fmla="*/ 1270000 w 1765300"/>
              <a:gd name="connsiteY2-62" fmla="*/ 0 h 1217025"/>
              <a:gd name="connsiteX3-63" fmla="*/ 1765300 w 1765300"/>
              <a:gd name="connsiteY3-64" fmla="*/ 0 h 1217025"/>
              <a:gd name="connsiteX4-65" fmla="*/ 1714500 w 1765300"/>
              <a:gd name="connsiteY4-66" fmla="*/ 508000 h 1217025"/>
              <a:gd name="connsiteX5-67" fmla="*/ 1574800 w 1765300"/>
              <a:gd name="connsiteY5-68" fmla="*/ 342900 h 1217025"/>
              <a:gd name="connsiteX6-69" fmla="*/ 0 w 1765300"/>
              <a:gd name="connsiteY6-70" fmla="*/ 1206500 h 1217025"/>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Lst>
            <a:rect l="l" t="t" r="r" b="b"/>
            <a:pathLst>
              <a:path w="1765300" h="1217025">
                <a:moveTo>
                  <a:pt x="0" y="1206500"/>
                </a:moveTo>
                <a:cubicBezTo>
                  <a:pt x="558800" y="1075267"/>
                  <a:pt x="1104900" y="702733"/>
                  <a:pt x="1409700" y="203200"/>
                </a:cubicBezTo>
                <a:lnTo>
                  <a:pt x="1270000" y="0"/>
                </a:lnTo>
                <a:lnTo>
                  <a:pt x="1765300" y="0"/>
                </a:lnTo>
                <a:lnTo>
                  <a:pt x="1714500" y="508000"/>
                </a:lnTo>
                <a:lnTo>
                  <a:pt x="1574800" y="342900"/>
                </a:lnTo>
                <a:cubicBezTo>
                  <a:pt x="1214967" y="897467"/>
                  <a:pt x="524933" y="1286933"/>
                  <a:pt x="0" y="1206500"/>
                </a:cubicBezTo>
                <a:close/>
              </a:path>
            </a:pathLst>
          </a:cu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lIns="91417" tIns="45708" rIns="91417" bIns="45708"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endParaRPr lang="zh-CN" altLang="en-US" sz="2800">
              <a:solidFill>
                <a:schemeClr val="bg1"/>
              </a:solidFill>
            </a:endParaRPr>
          </a:p>
        </p:txBody>
      </p:sp>
      <p:sp>
        <p:nvSpPr>
          <p:cNvPr id="24" name="椭圆 23"/>
          <p:cNvSpPr/>
          <p:nvPr>
            <p:custDataLst>
              <p:tags r:id="rId8"/>
            </p:custDataLst>
          </p:nvPr>
        </p:nvSpPr>
        <p:spPr>
          <a:xfrm>
            <a:off x="950898" y="2993540"/>
            <a:ext cx="765492" cy="765728"/>
          </a:xfrm>
          <a:prstGeom prst="ellipse">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lnSpcReduction="2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endParaRPr lang="zh-CN" altLang="en-US" sz="2800">
              <a:solidFill>
                <a:schemeClr val="bg1"/>
              </a:solidFill>
            </a:endParaRPr>
          </a:p>
        </p:txBody>
      </p:sp>
      <p:sp>
        <p:nvSpPr>
          <p:cNvPr id="25" name="矩形 24"/>
          <p:cNvSpPr/>
          <p:nvPr>
            <p:custDataLst>
              <p:tags r:id="rId9"/>
            </p:custDataLst>
          </p:nvPr>
        </p:nvSpPr>
        <p:spPr>
          <a:xfrm>
            <a:off x="846716" y="3063489"/>
            <a:ext cx="950997" cy="603910"/>
          </a:xfrm>
          <a:prstGeom prst="rect">
            <a:avLst/>
          </a:prstGeom>
          <a:noFill/>
        </p:spPr>
        <p:txBody>
          <a:bodyPr wrap="square">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altLang="zh-CN" sz="2800" b="1">
                <a:solidFill>
                  <a:schemeClr val="bg1"/>
                </a:solidFill>
                <a:latin typeface="Arial" pitchFamily="34" charset="0"/>
                <a:ea typeface="微软雅黑"/>
                <a:cs typeface="Kartika" panose="02020503030404060203" pitchFamily="18" charset="0"/>
              </a:rPr>
              <a:t>01</a:t>
            </a:r>
            <a:endParaRPr lang="zh-CN" altLang="en-US" sz="2800" b="1">
              <a:solidFill>
                <a:schemeClr val="bg1"/>
              </a:solidFill>
              <a:latin typeface="Arial" pitchFamily="34" charset="0"/>
              <a:ea typeface="微软雅黑"/>
              <a:cs typeface="Kartika" panose="02020503030404060203" pitchFamily="18" charset="0"/>
            </a:endParaRPr>
          </a:p>
        </p:txBody>
      </p:sp>
      <p:sp>
        <p:nvSpPr>
          <p:cNvPr id="8" name="椭圆 7"/>
          <p:cNvSpPr/>
          <p:nvPr>
            <p:custDataLst>
              <p:tags r:id="rId10"/>
            </p:custDataLst>
          </p:nvPr>
        </p:nvSpPr>
        <p:spPr>
          <a:xfrm>
            <a:off x="3103236" y="3727567"/>
            <a:ext cx="765492" cy="765728"/>
          </a:xfrm>
          <a:prstGeom prst="ellipse">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lnSpcReduction="2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endParaRPr lang="zh-CN" altLang="en-US" sz="2800">
              <a:solidFill>
                <a:schemeClr val="bg1"/>
              </a:solidFill>
            </a:endParaRPr>
          </a:p>
        </p:txBody>
      </p:sp>
      <p:sp>
        <p:nvSpPr>
          <p:cNvPr id="9" name="矩形 8"/>
          <p:cNvSpPr/>
          <p:nvPr>
            <p:custDataLst>
              <p:tags r:id="rId11"/>
            </p:custDataLst>
          </p:nvPr>
        </p:nvSpPr>
        <p:spPr>
          <a:xfrm>
            <a:off x="3010484" y="3774186"/>
            <a:ext cx="950997" cy="603910"/>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altLang="zh-CN" sz="2800" b="1">
                <a:solidFill>
                  <a:schemeClr val="bg1"/>
                </a:solidFill>
                <a:latin typeface="Arial" pitchFamily="34" charset="0"/>
                <a:ea typeface="微软雅黑"/>
                <a:cs typeface="Kartika" panose="02020503030404060203" pitchFamily="18" charset="0"/>
              </a:rPr>
              <a:t>02</a:t>
            </a:r>
            <a:endParaRPr lang="zh-CN" altLang="en-US" sz="2800" b="1">
              <a:solidFill>
                <a:schemeClr val="bg1"/>
              </a:solidFill>
              <a:latin typeface="Arial" pitchFamily="34" charset="0"/>
              <a:ea typeface="微软雅黑"/>
              <a:cs typeface="Kartika" panose="02020503030404060203" pitchFamily="18" charset="0"/>
            </a:endParaRPr>
          </a:p>
        </p:txBody>
      </p:sp>
      <p:sp>
        <p:nvSpPr>
          <p:cNvPr id="10" name="椭圆 9"/>
          <p:cNvSpPr/>
          <p:nvPr>
            <p:custDataLst>
              <p:tags r:id="rId12"/>
            </p:custDataLst>
          </p:nvPr>
        </p:nvSpPr>
        <p:spPr>
          <a:xfrm>
            <a:off x="5127527" y="2993540"/>
            <a:ext cx="765492" cy="765728"/>
          </a:xfrm>
          <a:prstGeom prst="ellipse">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lnSpcReduction="2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endParaRPr lang="zh-CN" altLang="en-US" sz="2800">
              <a:solidFill>
                <a:schemeClr val="bg1"/>
              </a:solidFill>
            </a:endParaRPr>
          </a:p>
        </p:txBody>
      </p:sp>
      <p:sp>
        <p:nvSpPr>
          <p:cNvPr id="11" name="矩形 10"/>
          <p:cNvSpPr/>
          <p:nvPr>
            <p:custDataLst>
              <p:tags r:id="rId13"/>
            </p:custDataLst>
          </p:nvPr>
        </p:nvSpPr>
        <p:spPr>
          <a:xfrm>
            <a:off x="5011914" y="3063489"/>
            <a:ext cx="950997" cy="603910"/>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altLang="zh-CN" sz="2800" b="1">
                <a:solidFill>
                  <a:schemeClr val="bg1"/>
                </a:solidFill>
                <a:latin typeface="Arial" pitchFamily="34" charset="0"/>
                <a:ea typeface="微软雅黑"/>
                <a:cs typeface="Kartika" panose="02020503030404060203" pitchFamily="18" charset="0"/>
              </a:rPr>
              <a:t>03</a:t>
            </a:r>
            <a:endParaRPr lang="zh-CN" altLang="en-US" sz="2800" b="1">
              <a:solidFill>
                <a:schemeClr val="bg1"/>
              </a:solidFill>
              <a:latin typeface="Arial" pitchFamily="34" charset="0"/>
              <a:ea typeface="微软雅黑"/>
              <a:cs typeface="Kartika" panose="02020503030404060203" pitchFamily="18" charset="0"/>
            </a:endParaRPr>
          </a:p>
        </p:txBody>
      </p:sp>
      <p:sp>
        <p:nvSpPr>
          <p:cNvPr id="12" name="椭圆 11"/>
          <p:cNvSpPr/>
          <p:nvPr>
            <p:custDataLst>
              <p:tags r:id="rId14"/>
            </p:custDataLst>
          </p:nvPr>
        </p:nvSpPr>
        <p:spPr>
          <a:xfrm>
            <a:off x="7151224" y="3727567"/>
            <a:ext cx="765492" cy="765728"/>
          </a:xfrm>
          <a:prstGeom prst="ellipse">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lnSpcReduction="2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endParaRPr lang="zh-CN" altLang="en-US" sz="2800">
              <a:solidFill>
                <a:schemeClr val="bg1"/>
              </a:solidFill>
            </a:endParaRPr>
          </a:p>
        </p:txBody>
      </p:sp>
      <p:sp>
        <p:nvSpPr>
          <p:cNvPr id="14" name="矩形 13"/>
          <p:cNvSpPr/>
          <p:nvPr>
            <p:custDataLst>
              <p:tags r:id="rId15"/>
            </p:custDataLst>
          </p:nvPr>
        </p:nvSpPr>
        <p:spPr>
          <a:xfrm>
            <a:off x="7058473" y="3808476"/>
            <a:ext cx="950997" cy="603910"/>
          </a:xfrm>
          <a:prstGeom prst="rect">
            <a:avLst/>
          </a:prstGeom>
          <a:noFill/>
        </p:spPr>
        <p:txBody>
          <a:bodyPr wrap="square">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altLang="zh-CN" sz="2800" b="1">
                <a:solidFill>
                  <a:schemeClr val="bg1"/>
                </a:solidFill>
                <a:latin typeface="Arial" pitchFamily="34" charset="0"/>
                <a:ea typeface="微软雅黑"/>
                <a:cs typeface="Kartika" panose="02020503030404060203" pitchFamily="18" charset="0"/>
              </a:rPr>
              <a:t>04</a:t>
            </a:r>
            <a:endParaRPr lang="zh-CN" altLang="en-US" sz="2800" b="1">
              <a:solidFill>
                <a:schemeClr val="bg1"/>
              </a:solidFill>
              <a:latin typeface="Arial" pitchFamily="34" charset="0"/>
              <a:ea typeface="微软雅黑"/>
              <a:cs typeface="Kartika" panose="02020503030404060203" pitchFamily="18" charset="0"/>
            </a:endParaRPr>
          </a:p>
        </p:txBody>
      </p:sp>
      <p:sp>
        <p:nvSpPr>
          <p:cNvPr id="17" name="文本框 16"/>
          <p:cNvSpPr txBox="1"/>
          <p:nvPr>
            <p:custDataLst>
              <p:tags r:id="rId16"/>
            </p:custDataLst>
          </p:nvPr>
        </p:nvSpPr>
        <p:spPr>
          <a:xfrm>
            <a:off x="396212" y="2148418"/>
            <a:ext cx="1874653" cy="765728"/>
          </a:xfrm>
          <a:prstGeom prst="rect">
            <a:avLst/>
          </a:prstGeom>
          <a:noFill/>
          <a:effectLst/>
        </p:spPr>
        <p:txBody>
          <a:bodyPr wrap="square" lIns="91417" tIns="45708" rIns="91417" bIns="45708"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lgn="ctr">
              <a:lnSpc>
                <a:spcPct val="120000"/>
              </a:lnSpc>
              <a:spcBef>
                <a:spcPct val="0"/>
              </a:spcBef>
              <a:spcAft>
                <a:spcPct val="0"/>
              </a:spcAft>
              <a:buSzTx/>
            </a:pPr>
            <a:r>
              <a:rPr lang="zh-CN" altLang="en-US" sz="2800" b="1" spc="150">
                <a:solidFill>
                  <a:srgbClr val="000000">
                    <a:lumMod val="75000"/>
                    <a:lumOff val="25000"/>
                  </a:srgbClr>
                </a:solidFill>
                <a:latin typeface="微软雅黑" panose="020b0503020204020204" charset="-122"/>
                <a:ea typeface="微软雅黑"/>
              </a:rPr>
              <a:t>手术切除</a:t>
            </a:r>
            <a:endParaRPr lang="zh-CN" altLang="en-US" sz="2800" b="1" spc="150">
              <a:solidFill>
                <a:srgbClr val="000000">
                  <a:lumMod val="75000"/>
                  <a:lumOff val="25000"/>
                </a:srgbClr>
              </a:solidFill>
              <a:latin typeface="微软雅黑" panose="020b0503020204020204" charset="-122"/>
              <a:ea typeface="微软雅黑"/>
            </a:endParaRPr>
          </a:p>
        </p:txBody>
      </p:sp>
      <p:sp>
        <p:nvSpPr>
          <p:cNvPr id="18" name="文本框 17"/>
          <p:cNvSpPr txBox="1"/>
          <p:nvPr>
            <p:custDataLst>
              <p:tags r:id="rId17"/>
            </p:custDataLst>
          </p:nvPr>
        </p:nvSpPr>
        <p:spPr>
          <a:xfrm>
            <a:off x="2548858" y="4711601"/>
            <a:ext cx="1874653" cy="765728"/>
          </a:xfrm>
          <a:prstGeom prst="rect">
            <a:avLst/>
          </a:prstGeom>
          <a:noFill/>
          <a:effectLst/>
        </p:spPr>
        <p:txBody>
          <a:bodyPr wrap="square" lIns="91417" tIns="45708" rIns="91417" bIns="45708"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lgn="ctr">
              <a:lnSpc>
                <a:spcPct val="120000"/>
              </a:lnSpc>
              <a:spcBef>
                <a:spcPct val="0"/>
              </a:spcBef>
              <a:spcAft>
                <a:spcPct val="0"/>
              </a:spcAft>
              <a:buSzTx/>
            </a:pPr>
            <a:r>
              <a:rPr lang="zh-CN" altLang="en-US" sz="2800" b="1" spc="150">
                <a:solidFill>
                  <a:srgbClr val="000000">
                    <a:lumMod val="75000"/>
                    <a:lumOff val="25000"/>
                  </a:srgbClr>
                </a:solidFill>
                <a:latin typeface="微软雅黑" panose="020b0503020204020204" charset="-122"/>
                <a:ea typeface="微软雅黑"/>
              </a:rPr>
              <a:t>化疗</a:t>
            </a:r>
            <a:endParaRPr lang="zh-CN" altLang="en-US" sz="2800" b="1" spc="150">
              <a:solidFill>
                <a:srgbClr val="000000">
                  <a:lumMod val="75000"/>
                  <a:lumOff val="25000"/>
                </a:srgbClr>
              </a:solidFill>
              <a:latin typeface="微软雅黑" panose="020b0503020204020204" charset="-122"/>
              <a:ea typeface="微软雅黑"/>
            </a:endParaRPr>
          </a:p>
        </p:txBody>
      </p:sp>
      <p:sp>
        <p:nvSpPr>
          <p:cNvPr id="20" name="文本框 19"/>
          <p:cNvSpPr txBox="1"/>
          <p:nvPr>
            <p:custDataLst>
              <p:tags r:id="rId18"/>
            </p:custDataLst>
          </p:nvPr>
        </p:nvSpPr>
        <p:spPr>
          <a:xfrm>
            <a:off x="4554036" y="2148418"/>
            <a:ext cx="1911067" cy="765728"/>
          </a:xfrm>
          <a:prstGeom prst="rect">
            <a:avLst/>
          </a:prstGeom>
          <a:noFill/>
          <a:effectLst/>
        </p:spPr>
        <p:txBody>
          <a:bodyPr wrap="square" lIns="91417" tIns="45708" rIns="91417" bIns="45708"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lgn="ctr">
              <a:lnSpc>
                <a:spcPct val="120000"/>
              </a:lnSpc>
              <a:spcBef>
                <a:spcPct val="0"/>
              </a:spcBef>
              <a:spcAft>
                <a:spcPct val="0"/>
              </a:spcAft>
              <a:buSzTx/>
            </a:pPr>
            <a:r>
              <a:rPr lang="zh-CN" altLang="en-US" sz="2800" b="1" spc="150">
                <a:solidFill>
                  <a:srgbClr val="000000">
                    <a:lumMod val="75000"/>
                    <a:lumOff val="25000"/>
                  </a:srgbClr>
                </a:solidFill>
                <a:latin typeface="微软雅黑" panose="020b0503020204020204" charset="-122"/>
                <a:ea typeface="微软雅黑"/>
              </a:rPr>
              <a:t>放疗</a:t>
            </a:r>
            <a:endParaRPr lang="zh-CN" altLang="en-US" sz="2800" b="1" spc="150">
              <a:solidFill>
                <a:srgbClr val="000000">
                  <a:lumMod val="75000"/>
                  <a:lumOff val="25000"/>
                </a:srgbClr>
              </a:solidFill>
              <a:latin typeface="微软雅黑" panose="020b0503020204020204" charset="-122"/>
              <a:ea typeface="微软雅黑"/>
            </a:endParaRPr>
          </a:p>
        </p:txBody>
      </p:sp>
      <p:sp>
        <p:nvSpPr>
          <p:cNvPr id="21" name="文本框 20"/>
          <p:cNvSpPr txBox="1"/>
          <p:nvPr>
            <p:custDataLst>
              <p:tags r:id="rId19"/>
            </p:custDataLst>
          </p:nvPr>
        </p:nvSpPr>
        <p:spPr>
          <a:xfrm>
            <a:off x="6595043" y="4711599"/>
            <a:ext cx="1879102" cy="765728"/>
          </a:xfrm>
          <a:prstGeom prst="rect">
            <a:avLst/>
          </a:prstGeom>
          <a:noFill/>
          <a:effectLst/>
        </p:spPr>
        <p:txBody>
          <a:bodyPr wrap="square" lIns="91417" tIns="45708" rIns="91417" bIns="45708"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lgn="ctr">
              <a:lnSpc>
                <a:spcPct val="120000"/>
              </a:lnSpc>
              <a:spcBef>
                <a:spcPct val="0"/>
              </a:spcBef>
              <a:spcAft>
                <a:spcPct val="0"/>
              </a:spcAft>
              <a:buSzTx/>
            </a:pPr>
            <a:r>
              <a:rPr lang="zh-CN" altLang="en-US" sz="2800" b="1" spc="150">
                <a:solidFill>
                  <a:schemeClr val="tx1">
                    <a:lumMod val="75000"/>
                    <a:lumOff val="25000"/>
                  </a:schemeClr>
                </a:solidFill>
                <a:latin typeface="微软雅黑" panose="020b0503020204020204" charset="-122"/>
                <a:ea typeface="微软雅黑"/>
              </a:rPr>
              <a:t>靶向治疗</a:t>
            </a:r>
            <a:endParaRPr lang="zh-CN" altLang="en-US" sz="2800" b="1" spc="150">
              <a:solidFill>
                <a:schemeClr val="tx1">
                  <a:lumMod val="75000"/>
                  <a:lumOff val="25000"/>
                </a:schemeClr>
              </a:solidFill>
              <a:latin typeface="微软雅黑" panose="020b0503020204020204" charset="-122"/>
              <a:ea typeface="微软雅黑"/>
            </a:endParaRPr>
          </a:p>
        </p:txBody>
      </p:sp>
      <p:sp>
        <p:nvSpPr>
          <p:cNvPr id="30" name="任意多边形 18"/>
          <p:cNvSpPr/>
          <p:nvPr>
            <p:custDataLst>
              <p:tags r:id="rId20"/>
            </p:custDataLst>
          </p:nvPr>
        </p:nvSpPr>
        <p:spPr>
          <a:xfrm>
            <a:off x="9082762" y="3081757"/>
            <a:ext cx="1872922" cy="1291621"/>
          </a:xfrm>
          <a:custGeom>
            <a:gdLst>
              <a:gd name="connsiteX0" fmla="*/ 0 w 1765300"/>
              <a:gd name="connsiteY0" fmla="*/ 1206500 h 1206500"/>
              <a:gd name="connsiteX1" fmla="*/ 1409700 w 1765300"/>
              <a:gd name="connsiteY1" fmla="*/ 203200 h 1206500"/>
              <a:gd name="connsiteX2" fmla="*/ 1270000 w 1765300"/>
              <a:gd name="connsiteY2" fmla="*/ 0 h 1206500"/>
              <a:gd name="connsiteX3" fmla="*/ 1765300 w 1765300"/>
              <a:gd name="connsiteY3" fmla="*/ 0 h 1206500"/>
              <a:gd name="connsiteX4" fmla="*/ 1714500 w 1765300"/>
              <a:gd name="connsiteY4" fmla="*/ 508000 h 1206500"/>
              <a:gd name="connsiteX5" fmla="*/ 1574800 w 1765300"/>
              <a:gd name="connsiteY5" fmla="*/ 342900 h 1206500"/>
              <a:gd name="connsiteX6" fmla="*/ 0 w 1765300"/>
              <a:gd name="connsiteY6" fmla="*/ 1206500 h 1206500"/>
              <a:gd name="connsiteX0-1" fmla="*/ 0 w 1765300"/>
              <a:gd name="connsiteY0-2" fmla="*/ 1206500 h 1206500"/>
              <a:gd name="connsiteX1-3" fmla="*/ 1409700 w 1765300"/>
              <a:gd name="connsiteY1-4" fmla="*/ 203200 h 1206500"/>
              <a:gd name="connsiteX2-5" fmla="*/ 1270000 w 1765300"/>
              <a:gd name="connsiteY2-6" fmla="*/ 0 h 1206500"/>
              <a:gd name="connsiteX3-7" fmla="*/ 1765300 w 1765300"/>
              <a:gd name="connsiteY3-8" fmla="*/ 0 h 1206500"/>
              <a:gd name="connsiteX4-9" fmla="*/ 1714500 w 1765300"/>
              <a:gd name="connsiteY4-10" fmla="*/ 508000 h 1206500"/>
              <a:gd name="connsiteX5-11" fmla="*/ 1574800 w 1765300"/>
              <a:gd name="connsiteY5-12" fmla="*/ 342900 h 1206500"/>
              <a:gd name="connsiteX6-13" fmla="*/ 0 w 1765300"/>
              <a:gd name="connsiteY6-14" fmla="*/ 1206500 h 1206500"/>
              <a:gd name="connsiteX0-15" fmla="*/ 0 w 1765300"/>
              <a:gd name="connsiteY0-16" fmla="*/ 1206500 h 1215408"/>
              <a:gd name="connsiteX1-17" fmla="*/ 1409700 w 1765300"/>
              <a:gd name="connsiteY1-18" fmla="*/ 203200 h 1215408"/>
              <a:gd name="connsiteX2-19" fmla="*/ 1270000 w 1765300"/>
              <a:gd name="connsiteY2-20" fmla="*/ 0 h 1215408"/>
              <a:gd name="connsiteX3-21" fmla="*/ 1765300 w 1765300"/>
              <a:gd name="connsiteY3-22" fmla="*/ 0 h 1215408"/>
              <a:gd name="connsiteX4-23" fmla="*/ 1714500 w 1765300"/>
              <a:gd name="connsiteY4-24" fmla="*/ 508000 h 1215408"/>
              <a:gd name="connsiteX5-25" fmla="*/ 1574800 w 1765300"/>
              <a:gd name="connsiteY5-26" fmla="*/ 342900 h 1215408"/>
              <a:gd name="connsiteX6-27" fmla="*/ 0 w 1765300"/>
              <a:gd name="connsiteY6-28" fmla="*/ 1206500 h 1215408"/>
              <a:gd name="connsiteX0-29" fmla="*/ 0 w 1765300"/>
              <a:gd name="connsiteY0-30" fmla="*/ 1206500 h 1217025"/>
              <a:gd name="connsiteX1-31" fmla="*/ 1409700 w 1765300"/>
              <a:gd name="connsiteY1-32" fmla="*/ 203200 h 1217025"/>
              <a:gd name="connsiteX2-33" fmla="*/ 1270000 w 1765300"/>
              <a:gd name="connsiteY2-34" fmla="*/ 0 h 1217025"/>
              <a:gd name="connsiteX3-35" fmla="*/ 1765300 w 1765300"/>
              <a:gd name="connsiteY3-36" fmla="*/ 0 h 1217025"/>
              <a:gd name="connsiteX4-37" fmla="*/ 1714500 w 1765300"/>
              <a:gd name="connsiteY4-38" fmla="*/ 508000 h 1217025"/>
              <a:gd name="connsiteX5-39" fmla="*/ 1574800 w 1765300"/>
              <a:gd name="connsiteY5-40" fmla="*/ 342900 h 1217025"/>
              <a:gd name="connsiteX6-41" fmla="*/ 0 w 1765300"/>
              <a:gd name="connsiteY6-42" fmla="*/ 1206500 h 1217025"/>
              <a:gd name="connsiteX0-43" fmla="*/ 0 w 1765300"/>
              <a:gd name="connsiteY0-44" fmla="*/ 1206500 h 1217025"/>
              <a:gd name="connsiteX1-45" fmla="*/ 1409700 w 1765300"/>
              <a:gd name="connsiteY1-46" fmla="*/ 203200 h 1217025"/>
              <a:gd name="connsiteX2-47" fmla="*/ 1270000 w 1765300"/>
              <a:gd name="connsiteY2-48" fmla="*/ 0 h 1217025"/>
              <a:gd name="connsiteX3-49" fmla="*/ 1765300 w 1765300"/>
              <a:gd name="connsiteY3-50" fmla="*/ 0 h 1217025"/>
              <a:gd name="connsiteX4-51" fmla="*/ 1714500 w 1765300"/>
              <a:gd name="connsiteY4-52" fmla="*/ 508000 h 1217025"/>
              <a:gd name="connsiteX5-53" fmla="*/ 1574800 w 1765300"/>
              <a:gd name="connsiteY5-54" fmla="*/ 342900 h 1217025"/>
              <a:gd name="connsiteX6-55" fmla="*/ 0 w 1765300"/>
              <a:gd name="connsiteY6-56" fmla="*/ 1206500 h 1217025"/>
              <a:gd name="connsiteX0-57" fmla="*/ 0 w 1765300"/>
              <a:gd name="connsiteY0-58" fmla="*/ 1206500 h 1217025"/>
              <a:gd name="connsiteX1-59" fmla="*/ 1409700 w 1765300"/>
              <a:gd name="connsiteY1-60" fmla="*/ 203200 h 1217025"/>
              <a:gd name="connsiteX2-61" fmla="*/ 1270000 w 1765300"/>
              <a:gd name="connsiteY2-62" fmla="*/ 0 h 1217025"/>
              <a:gd name="connsiteX3-63" fmla="*/ 1765300 w 1765300"/>
              <a:gd name="connsiteY3-64" fmla="*/ 0 h 1217025"/>
              <a:gd name="connsiteX4-65" fmla="*/ 1714500 w 1765300"/>
              <a:gd name="connsiteY4-66" fmla="*/ 508000 h 1217025"/>
              <a:gd name="connsiteX5-67" fmla="*/ 1574800 w 1765300"/>
              <a:gd name="connsiteY5-68" fmla="*/ 342900 h 1217025"/>
              <a:gd name="connsiteX6-69" fmla="*/ 0 w 1765300"/>
              <a:gd name="connsiteY6-70" fmla="*/ 1206500 h 1217025"/>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Lst>
            <a:rect l="l" t="t" r="r" b="b"/>
            <a:pathLst>
              <a:path w="1765300" h="1217025">
                <a:moveTo>
                  <a:pt x="0" y="1206500"/>
                </a:moveTo>
                <a:cubicBezTo>
                  <a:pt x="558800" y="1075267"/>
                  <a:pt x="1104900" y="702733"/>
                  <a:pt x="1409700" y="203200"/>
                </a:cubicBezTo>
                <a:lnTo>
                  <a:pt x="1270000" y="0"/>
                </a:lnTo>
                <a:lnTo>
                  <a:pt x="1765300" y="0"/>
                </a:lnTo>
                <a:lnTo>
                  <a:pt x="1714500" y="508000"/>
                </a:lnTo>
                <a:lnTo>
                  <a:pt x="1574800" y="342900"/>
                </a:lnTo>
                <a:cubicBezTo>
                  <a:pt x="1214967" y="897467"/>
                  <a:pt x="524933" y="1286933"/>
                  <a:pt x="0" y="1206500"/>
                </a:cubicBezTo>
                <a:close/>
              </a:path>
            </a:pathLst>
          </a:cu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lIns="91417" tIns="45708" rIns="91417" bIns="45708"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endParaRPr lang="zh-CN" altLang="en-US" sz="2800">
              <a:solidFill>
                <a:schemeClr val="bg1"/>
              </a:solidFill>
            </a:endParaRPr>
          </a:p>
        </p:txBody>
      </p:sp>
      <p:sp>
        <p:nvSpPr>
          <p:cNvPr id="31" name="椭圆 30"/>
          <p:cNvSpPr/>
          <p:nvPr>
            <p:custDataLst>
              <p:tags r:id="rId21"/>
            </p:custDataLst>
          </p:nvPr>
        </p:nvSpPr>
        <p:spPr>
          <a:xfrm>
            <a:off x="9389709" y="2993540"/>
            <a:ext cx="765492" cy="765728"/>
          </a:xfrm>
          <a:prstGeom prst="ellipse">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lnSpcReduction="2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endParaRPr lang="zh-CN" altLang="en-US" sz="2800">
              <a:solidFill>
                <a:schemeClr val="bg1"/>
              </a:solidFill>
            </a:endParaRPr>
          </a:p>
        </p:txBody>
      </p:sp>
      <p:sp>
        <p:nvSpPr>
          <p:cNvPr id="32" name="矩形 31"/>
          <p:cNvSpPr/>
          <p:nvPr>
            <p:custDataLst>
              <p:tags r:id="rId22"/>
            </p:custDataLst>
          </p:nvPr>
        </p:nvSpPr>
        <p:spPr>
          <a:xfrm>
            <a:off x="9274096" y="3052059"/>
            <a:ext cx="950997" cy="603910"/>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altLang="zh-CN" sz="2800" b="1">
                <a:solidFill>
                  <a:schemeClr val="bg1"/>
                </a:solidFill>
                <a:latin typeface="Arial" pitchFamily="34" charset="0"/>
                <a:ea typeface="微软雅黑"/>
                <a:cs typeface="Kartika" panose="02020503030404060203" pitchFamily="18" charset="0"/>
              </a:rPr>
              <a:t>05</a:t>
            </a:r>
            <a:endParaRPr lang="zh-CN" altLang="en-US" sz="2800" b="1">
              <a:solidFill>
                <a:schemeClr val="bg1"/>
              </a:solidFill>
              <a:latin typeface="Arial" pitchFamily="34" charset="0"/>
              <a:ea typeface="微软雅黑"/>
              <a:cs typeface="Kartika" panose="02020503030404060203" pitchFamily="18" charset="0"/>
            </a:endParaRPr>
          </a:p>
        </p:txBody>
      </p:sp>
      <p:sp>
        <p:nvSpPr>
          <p:cNvPr id="45" name="文本框 44"/>
          <p:cNvSpPr txBox="1"/>
          <p:nvPr>
            <p:custDataLst>
              <p:tags r:id="rId23"/>
            </p:custDataLst>
          </p:nvPr>
        </p:nvSpPr>
        <p:spPr>
          <a:xfrm>
            <a:off x="8816853" y="2148418"/>
            <a:ext cx="1911067" cy="765728"/>
          </a:xfrm>
          <a:prstGeom prst="rect">
            <a:avLst/>
          </a:prstGeom>
          <a:noFill/>
          <a:effectLst/>
        </p:spPr>
        <p:txBody>
          <a:bodyPr wrap="square" lIns="91417" tIns="45708" rIns="91417" bIns="45708"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z="2800" b="1" spc="150">
                <a:solidFill>
                  <a:schemeClr val="tx1">
                    <a:lumMod val="75000"/>
                    <a:lumOff val="25000"/>
                  </a:schemeClr>
                </a:solidFill>
                <a:latin typeface="微软雅黑" panose="020b0503020204020204" charset="-122"/>
                <a:ea typeface="微软雅黑"/>
              </a:rPr>
              <a:t>免疫治疗</a:t>
            </a:r>
            <a:endParaRPr lang="zh-CN" altLang="en-US" sz="2800" b="1" spc="150">
              <a:solidFill>
                <a:schemeClr val="tx1">
                  <a:lumMod val="75000"/>
                  <a:lumOff val="25000"/>
                </a:schemeClr>
              </a:solidFill>
              <a:latin typeface="微软雅黑" panose="020b0503020204020204" charset="-122"/>
              <a:ea typeface="微软雅黑"/>
            </a:endParaRPr>
          </a:p>
        </p:txBody>
      </p:sp>
    </p:spTree>
    <p:custDataLst>
      <p:tags r:id="rId24"/>
    </p:custDataLst>
  </p:cSld>
  <p:clrMapOvr>
    <a:masterClrMapping/>
  </p:clrMapOvr>
  <mc:AlternateContent>
    <mc:Choice xmlns:p14="http://schemas.microsoft.com/office/powerpoint/2010/main" Requires="p14">
      <p:transition p14:dur="500"/>
    </mc:Choice>
    <mc:Fallback>
      <p:transition/>
    </mc:Fallback>
  </mc:AlternateConten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矩形 3"/>
          <p:cNvSpPr/>
          <p:nvPr/>
        </p:nvSpPr>
        <p:spPr>
          <a:xfrm>
            <a:off x="343039" y="381119"/>
            <a:ext cx="3738880" cy="521970"/>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b="1">
                <a:solidFill>
                  <a:srgbClr val="FF0000"/>
                </a:solidFill>
              </a:rPr>
              <a:t>各种治疗方法的局限性</a:t>
            </a:r>
            <a:endParaRPr lang="zh-CN" altLang="en-US" sz="2800" b="1">
              <a:solidFill>
                <a:srgbClr val="FF0000"/>
              </a:solidFill>
            </a:endParaRPr>
          </a:p>
        </p:txBody>
      </p:sp>
      <p:grpSp>
        <p:nvGrpSpPr>
          <p:cNvPr id="71" name="组合 70"/>
          <p:cNvGrpSpPr/>
          <p:nvPr/>
        </p:nvGrpSpPr>
        <p:grpSpPr>
          <a:xfrm>
            <a:off x="852526" y="2008838"/>
            <a:ext cx="880110" cy="880110"/>
            <a:chOff x="1173480" y="2853690"/>
            <a:chExt cx="1150620" cy="1150620"/>
          </a:xfrm>
          <a:solidFill>
            <a:srgbClr val="DA1414"/>
          </a:solidFill>
        </p:grpSpPr>
        <p:sp>
          <p:nvSpPr>
            <p:cNvPr id="73" name="椭圆 72"/>
            <p:cNvSpPr/>
            <p:nvPr/>
          </p:nvSpPr>
          <p:spPr>
            <a:xfrm>
              <a:off x="1173480" y="2853690"/>
              <a:ext cx="1150620" cy="1150620"/>
            </a:xfrm>
            <a:prstGeom prst="ellipse">
              <a:avLst/>
            </a:prstGeom>
            <a:grpFill/>
            <a:ln w="41275">
              <a:solidFill>
                <a:srgbClr val="DA141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sz="1600">
                <a:solidFill>
                  <a:schemeClr val="bg1"/>
                </a:solidFill>
              </a:endParaRPr>
            </a:p>
          </p:txBody>
        </p:sp>
        <p:sp>
          <p:nvSpPr>
            <p:cNvPr id="75" name="矩形 74"/>
            <p:cNvSpPr/>
            <p:nvPr/>
          </p:nvSpPr>
          <p:spPr>
            <a:xfrm>
              <a:off x="1490278" y="2996156"/>
              <a:ext cx="497100" cy="925461"/>
            </a:xfrm>
            <a:prstGeom prst="rect">
              <a:avLst/>
            </a:prstGeom>
            <a:grpFill/>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4000">
                  <a:solidFill>
                    <a:schemeClr val="bg1"/>
                  </a:solidFill>
                  <a:latin typeface="Impact" panose="020b0806030902050204" pitchFamily="34" charset="0"/>
                </a:rPr>
                <a:t>1</a:t>
              </a:r>
              <a:endParaRPr lang="zh-CN" altLang="en-US" sz="4000">
                <a:solidFill>
                  <a:schemeClr val="bg1"/>
                </a:solidFill>
                <a:latin typeface="Impact" panose="020b0806030902050204" pitchFamily="34" charset="0"/>
              </a:endParaRPr>
            </a:p>
          </p:txBody>
        </p:sp>
      </p:grpSp>
      <p:sp>
        <p:nvSpPr>
          <p:cNvPr id="11" name="矩形 10"/>
          <p:cNvSpPr/>
          <p:nvPr/>
        </p:nvSpPr>
        <p:spPr>
          <a:xfrm>
            <a:off x="1859280" y="1425575"/>
            <a:ext cx="4547870" cy="209169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42900" lvl="0" indent="-342900">
              <a:lnSpc>
                <a:spcPct val="130000"/>
              </a:lnSpc>
              <a:buFont typeface="Wingdings" panose="05000000000000000000" charset="0"/>
              <a:buChar char="Ø"/>
            </a:pPr>
            <a:r>
              <a:rPr lang="zh-CN" altLang="en-US" sz="2000">
                <a:sym typeface="+mn-ea"/>
              </a:rPr>
              <a:t>切除率低</a:t>
            </a:r>
            <a:endParaRPr lang="zh-CN" altLang="en-US" sz="2000"/>
          </a:p>
          <a:p>
            <a:pPr marL="342900" lvl="0" indent="-342900">
              <a:lnSpc>
                <a:spcPct val="130000"/>
              </a:lnSpc>
              <a:buFont typeface="Wingdings" panose="05000000000000000000" charset="0"/>
              <a:buChar char="Ø"/>
            </a:pPr>
            <a:r>
              <a:rPr lang="zh-CN" altLang="en-US" sz="2000">
                <a:sym typeface="+mn-ea"/>
              </a:rPr>
              <a:t>无法切除手术野以外的病灶</a:t>
            </a:r>
            <a:endParaRPr lang="zh-CN" altLang="en-US" sz="2000"/>
          </a:p>
          <a:p>
            <a:pPr marL="342900" lvl="0" indent="-342900">
              <a:lnSpc>
                <a:spcPct val="130000"/>
              </a:lnSpc>
              <a:buFont typeface="Wingdings" panose="05000000000000000000" charset="0"/>
              <a:buChar char="Ø"/>
            </a:pPr>
            <a:r>
              <a:rPr lang="zh-CN" altLang="en-US" sz="2000">
                <a:sym typeface="+mn-ea"/>
              </a:rPr>
              <a:t>亚临床转移病灶</a:t>
            </a:r>
            <a:endParaRPr lang="zh-CN" altLang="en-US" sz="2000"/>
          </a:p>
          <a:p>
            <a:pPr marL="342900" lvl="0" indent="-342900">
              <a:lnSpc>
                <a:spcPct val="130000"/>
              </a:lnSpc>
              <a:buFont typeface="Wingdings" panose="05000000000000000000" charset="0"/>
              <a:buChar char="Ø"/>
            </a:pPr>
            <a:r>
              <a:rPr lang="zh-CN" altLang="en-US" sz="2000">
                <a:sym typeface="+mn-ea"/>
              </a:rPr>
              <a:t>转移、复发率高</a:t>
            </a:r>
            <a:endParaRPr lang="zh-CN" altLang="en-US" sz="2000"/>
          </a:p>
          <a:p>
            <a:pPr marL="342900" lvl="0" indent="-342900">
              <a:lnSpc>
                <a:spcPct val="130000"/>
              </a:lnSpc>
              <a:buFont typeface="Wingdings" panose="05000000000000000000" charset="0"/>
              <a:buChar char="Ø"/>
            </a:pPr>
            <a:r>
              <a:rPr lang="zh-CN" altLang="en-US" sz="2000">
                <a:sym typeface="+mn-ea"/>
              </a:rPr>
              <a:t>手术风险</a:t>
            </a:r>
            <a:endParaRPr lang="zh-CN" altLang="en-US" sz="2000">
              <a:solidFill>
                <a:schemeClr val="tx1"/>
              </a:solidFill>
              <a:sym typeface="+mn-ea"/>
            </a:endParaRPr>
          </a:p>
        </p:txBody>
      </p:sp>
      <p:cxnSp>
        <p:nvCxnSpPr>
          <p:cNvPr id="13" name="直接连接符 12"/>
          <p:cNvCxnSpPr/>
          <p:nvPr/>
        </p:nvCxnSpPr>
        <p:spPr>
          <a:xfrm flipH="1">
            <a:off x="1284961" y="2947670"/>
            <a:ext cx="0" cy="3901440"/>
          </a:xfrm>
          <a:prstGeom prst="line">
            <a:avLst/>
          </a:prstGeom>
          <a:ln w="28575">
            <a:solidFill>
              <a:srgbClr val="DA1414"/>
            </a:solidFill>
          </a:ln>
        </p:spPr>
        <p:style>
          <a:lnRef idx="1">
            <a:schemeClr val="accent1"/>
          </a:lnRef>
          <a:fillRef idx="0">
            <a:schemeClr val="accent1"/>
          </a:fillRef>
          <a:effectRef idx="0">
            <a:schemeClr val="accent1"/>
          </a:effectRef>
          <a:fontRef idx="minor">
            <a:schemeClr val="tx1"/>
          </a:fontRef>
        </p:style>
      </p:cxnSp>
      <p:grpSp>
        <p:nvGrpSpPr>
          <p:cNvPr id="76" name="组合 75"/>
          <p:cNvGrpSpPr/>
          <p:nvPr/>
        </p:nvGrpSpPr>
        <p:grpSpPr>
          <a:xfrm>
            <a:off x="844906" y="4321902"/>
            <a:ext cx="880110" cy="880110"/>
            <a:chOff x="1173480" y="2853690"/>
            <a:chExt cx="1150620" cy="1150620"/>
          </a:xfrm>
          <a:solidFill>
            <a:srgbClr val="DA1414"/>
          </a:solidFill>
        </p:grpSpPr>
        <p:sp>
          <p:nvSpPr>
            <p:cNvPr id="77" name="椭圆 76"/>
            <p:cNvSpPr/>
            <p:nvPr/>
          </p:nvSpPr>
          <p:spPr>
            <a:xfrm>
              <a:off x="1173480" y="2853690"/>
              <a:ext cx="1150620" cy="1150620"/>
            </a:xfrm>
            <a:prstGeom prst="ellipse">
              <a:avLst/>
            </a:prstGeom>
            <a:grpFill/>
            <a:ln w="41275">
              <a:solidFill>
                <a:srgbClr val="DA141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sz="1600">
                <a:solidFill>
                  <a:schemeClr val="bg1"/>
                </a:solidFill>
              </a:endParaRPr>
            </a:p>
          </p:txBody>
        </p:sp>
        <p:sp>
          <p:nvSpPr>
            <p:cNvPr id="78" name="矩形 77"/>
            <p:cNvSpPr/>
            <p:nvPr/>
          </p:nvSpPr>
          <p:spPr>
            <a:xfrm>
              <a:off x="1490278" y="2996156"/>
              <a:ext cx="578833" cy="925461"/>
            </a:xfrm>
            <a:prstGeom prst="rect">
              <a:avLst/>
            </a:prstGeom>
            <a:grpFill/>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4000">
                  <a:solidFill>
                    <a:schemeClr val="bg1"/>
                  </a:solidFill>
                  <a:latin typeface="Impact" panose="020b0806030902050204" pitchFamily="34" charset="0"/>
                </a:rPr>
                <a:t>2</a:t>
              </a:r>
              <a:endParaRPr lang="zh-CN" altLang="en-US" sz="4000">
                <a:solidFill>
                  <a:schemeClr val="bg1"/>
                </a:solidFill>
                <a:latin typeface="Impact" panose="020b0806030902050204" pitchFamily="34" charset="0"/>
              </a:endParaRPr>
            </a:p>
          </p:txBody>
        </p:sp>
      </p:grpSp>
      <p:sp>
        <p:nvSpPr>
          <p:cNvPr id="79" name="矩形 78"/>
          <p:cNvSpPr/>
          <p:nvPr/>
        </p:nvSpPr>
        <p:spPr>
          <a:xfrm>
            <a:off x="1859280" y="3939540"/>
            <a:ext cx="4322445" cy="169164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42900" lvl="0" indent="-342900" algn="l">
              <a:lnSpc>
                <a:spcPct val="130000"/>
              </a:lnSpc>
              <a:buClrTx/>
              <a:buSzTx/>
              <a:buFont typeface="Wingdings" panose="05000000000000000000" charset="0"/>
              <a:buChar char="Ø"/>
            </a:pPr>
            <a:r>
              <a:rPr lang="zh-CN" altLang="en-US" sz="2000">
                <a:sym typeface="+mn-ea"/>
              </a:rPr>
              <a:t>有些肿瘤细胞对射线不敏感</a:t>
            </a:r>
            <a:endParaRPr lang="zh-CN" altLang="en-US" sz="2000"/>
          </a:p>
          <a:p>
            <a:pPr marL="342900" lvl="0" indent="-342900" algn="l">
              <a:lnSpc>
                <a:spcPct val="130000"/>
              </a:lnSpc>
              <a:buClrTx/>
              <a:buSzTx/>
              <a:buFont typeface="Wingdings" panose="05000000000000000000" charset="0"/>
              <a:buChar char="Ø"/>
            </a:pPr>
            <a:r>
              <a:rPr lang="zh-CN" altLang="en-US" sz="2000">
                <a:sym typeface="+mn-ea"/>
              </a:rPr>
              <a:t>有些肿瘤部位不宜照射</a:t>
            </a:r>
            <a:endParaRPr lang="zh-CN" altLang="en-US" sz="2000"/>
          </a:p>
          <a:p>
            <a:pPr marL="342900" lvl="0" indent="-342900" algn="l">
              <a:lnSpc>
                <a:spcPct val="130000"/>
              </a:lnSpc>
              <a:buClrTx/>
              <a:buSzTx/>
              <a:buFont typeface="Wingdings" panose="05000000000000000000" charset="0"/>
              <a:buChar char="Ø"/>
            </a:pPr>
            <a:r>
              <a:rPr lang="zh-CN" altLang="en-US" sz="2000">
                <a:sym typeface="+mn-ea"/>
              </a:rPr>
              <a:t>对机体的损害</a:t>
            </a:r>
            <a:endParaRPr lang="zh-CN" altLang="en-US" sz="2000"/>
          </a:p>
          <a:p>
            <a:pPr marL="342900" lvl="0" indent="-342900" algn="l">
              <a:lnSpc>
                <a:spcPct val="130000"/>
              </a:lnSpc>
              <a:buClrTx/>
              <a:buSzTx/>
              <a:buFont typeface="Wingdings" panose="05000000000000000000" charset="0"/>
              <a:buChar char="Ø"/>
            </a:pPr>
            <a:r>
              <a:rPr lang="zh-CN" altLang="en-US" sz="2000">
                <a:sym typeface="+mn-ea"/>
              </a:rPr>
              <a:t>转移、复发率高</a:t>
            </a:r>
            <a:endParaRPr lang="zh-CN" altLang="en-US" sz="1600">
              <a:solidFill>
                <a:prstClr val="black"/>
              </a:solidFill>
            </a:endParaRPr>
          </a:p>
        </p:txBody>
      </p:sp>
      <p:grpSp>
        <p:nvGrpSpPr>
          <p:cNvPr id="7" name="组合 6"/>
          <p:cNvGrpSpPr/>
          <p:nvPr/>
        </p:nvGrpSpPr>
        <p:grpSpPr>
          <a:xfrm>
            <a:off x="6532880" y="1859915"/>
            <a:ext cx="2967990" cy="1177290"/>
            <a:chOff x="10288" y="2965"/>
            <a:chExt cx="4674" cy="1854"/>
          </a:xfrm>
        </p:grpSpPr>
        <p:sp>
          <p:nvSpPr>
            <p:cNvPr id="2" name="五边形 1"/>
            <p:cNvSpPr/>
            <p:nvPr/>
          </p:nvSpPr>
          <p:spPr>
            <a:xfrm flipH="1">
              <a:off x="10288" y="2965"/>
              <a:ext cx="4674" cy="1855"/>
            </a:xfrm>
            <a:prstGeom prst="homePlate">
              <a:avLst/>
            </a:prstGeom>
            <a:solidFill>
              <a:srgbClr val="DA1414"/>
            </a:solidFill>
            <a:ln>
              <a:solidFill>
                <a:srgbClr val="DA1414"/>
              </a:solidFill>
            </a:ln>
            <a:effectLst>
              <a:outerShdw blurRad="63500" sx="102000" sy="102000" algn="ctr" rotWithShape="0">
                <a:prstClr val="black">
                  <a:alpha val="40000"/>
                </a:prstClr>
              </a:outerShdw>
              <a:reflection blurRad="6350" stA="50000" endA="300" endPos="55000" dir="5400000" sy="-100000" algn="bl" rotWithShape="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 name="文本框 4"/>
            <p:cNvSpPr txBox="1"/>
            <p:nvPr/>
          </p:nvSpPr>
          <p:spPr>
            <a:xfrm>
              <a:off x="11699" y="3446"/>
              <a:ext cx="2566" cy="822"/>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手术治疗</a:t>
              </a:r>
              <a:endParaRPr lang="zh-CN" altLang="en-US" sz="2800">
                <a:solidFill>
                  <a:schemeClr val="bg1"/>
                </a:solidFill>
              </a:endParaRPr>
            </a:p>
          </p:txBody>
        </p:sp>
      </p:grpSp>
      <p:grpSp>
        <p:nvGrpSpPr>
          <p:cNvPr id="8" name="组合 7"/>
          <p:cNvGrpSpPr/>
          <p:nvPr/>
        </p:nvGrpSpPr>
        <p:grpSpPr>
          <a:xfrm>
            <a:off x="6532880" y="4196715"/>
            <a:ext cx="2967990" cy="1177290"/>
            <a:chOff x="10437" y="7355"/>
            <a:chExt cx="4674" cy="1854"/>
          </a:xfrm>
        </p:grpSpPr>
        <p:sp>
          <p:nvSpPr>
            <p:cNvPr id="3" name="五边形 2"/>
            <p:cNvSpPr/>
            <p:nvPr/>
          </p:nvSpPr>
          <p:spPr>
            <a:xfrm flipH="1">
              <a:off x="10437" y="7355"/>
              <a:ext cx="4674" cy="1855"/>
            </a:xfrm>
            <a:prstGeom prst="homePlate">
              <a:avLst/>
            </a:prstGeom>
            <a:solidFill>
              <a:srgbClr val="DA1414"/>
            </a:solidFill>
            <a:ln>
              <a:solidFill>
                <a:srgbClr val="DA1414"/>
              </a:solidFill>
            </a:ln>
            <a:effectLst>
              <a:outerShdw blurRad="63500" sx="102000" sy="102000" algn="ctr" rotWithShape="0">
                <a:prstClr val="black">
                  <a:alpha val="40000"/>
                </a:prstClr>
              </a:outerShdw>
              <a:reflection blurRad="6350" stA="50000" endA="300" endPos="55500" dist="50800" dir="5400000" sy="-100000" algn="bl" rotWithShape="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文本框 5"/>
            <p:cNvSpPr txBox="1"/>
            <p:nvPr/>
          </p:nvSpPr>
          <p:spPr>
            <a:xfrm>
              <a:off x="11847" y="7871"/>
              <a:ext cx="2566" cy="822"/>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放射治疗</a:t>
              </a:r>
              <a:endParaRPr lang="zh-CN" altLang="en-US" sz="2800">
                <a:solidFill>
                  <a:schemeClr val="bg1"/>
                </a:solidFill>
              </a:endParaRPr>
            </a:p>
          </p:txBody>
        </p:sp>
      </p:grpSp>
      <p:cxnSp>
        <p:nvCxnSpPr>
          <p:cNvPr id="9" name="直接箭头连接符 8"/>
          <p:cNvCxnSpPr/>
          <p:nvPr/>
        </p:nvCxnSpPr>
        <p:spPr>
          <a:xfrm>
            <a:off x="44450" y="938530"/>
            <a:ext cx="9859010" cy="0"/>
          </a:xfrm>
          <a:prstGeom prst="straightConnector1">
            <a:avLst/>
          </a:prstGeom>
          <a:ln>
            <a:solidFill>
              <a:srgbClr val="FF0000"/>
            </a:solidFill>
            <a:tailEnd type="arrow"/>
          </a:ln>
          <a:effectLst/>
        </p:spPr>
        <p:style>
          <a:lnRef idx="1">
            <a:schemeClr val="accent1"/>
          </a:lnRef>
          <a:fillRef idx="0">
            <a:schemeClr val="accent1"/>
          </a:fillRef>
          <a:effectRef idx="0">
            <a:schemeClr val="accent1"/>
          </a:effectRef>
          <a:fontRef idx="minor">
            <a:schemeClr val="tx1"/>
          </a:fontRef>
        </p:style>
      </p:cxnSp>
    </p:spTree>
    <p:custDataLst>
      <p:tags r:id="rId2"/>
    </p:custDataLst>
  </p:cSld>
  <p:clrMapOvr>
    <a:masterClrMapping/>
  </p:clrMapOvr>
  <mc:AlternateContent>
    <mc:Choice xmlns:p14="http://schemas.microsoft.com/office/powerpoint/2010/main" Requires="p14">
      <p:transition p14:dur="500"/>
    </mc:Choice>
    <mc:Fallback>
      <p:transition/>
    </mc:Fallback>
  </mc:AlternateConten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矩形 3"/>
          <p:cNvSpPr/>
          <p:nvPr/>
        </p:nvSpPr>
        <p:spPr>
          <a:xfrm>
            <a:off x="343039" y="381119"/>
            <a:ext cx="3738880" cy="521970"/>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b="1">
                <a:solidFill>
                  <a:srgbClr val="FF0000"/>
                </a:solidFill>
              </a:rPr>
              <a:t>各种治疗方法的局限性</a:t>
            </a:r>
            <a:endParaRPr lang="zh-CN" altLang="en-US" sz="2800" b="1">
              <a:solidFill>
                <a:srgbClr val="FF0000"/>
              </a:solidFill>
            </a:endParaRPr>
          </a:p>
        </p:txBody>
      </p:sp>
      <p:grpSp>
        <p:nvGrpSpPr>
          <p:cNvPr id="71" name="组合 70"/>
          <p:cNvGrpSpPr/>
          <p:nvPr/>
        </p:nvGrpSpPr>
        <p:grpSpPr>
          <a:xfrm>
            <a:off x="852526" y="2008838"/>
            <a:ext cx="880110" cy="880110"/>
            <a:chOff x="1173480" y="2853690"/>
            <a:chExt cx="1150620" cy="1150620"/>
          </a:xfrm>
          <a:solidFill>
            <a:srgbClr val="DA1414"/>
          </a:solidFill>
        </p:grpSpPr>
        <p:sp>
          <p:nvSpPr>
            <p:cNvPr id="73" name="椭圆 72"/>
            <p:cNvSpPr/>
            <p:nvPr/>
          </p:nvSpPr>
          <p:spPr>
            <a:xfrm>
              <a:off x="1173480" y="2853690"/>
              <a:ext cx="1150620" cy="1150620"/>
            </a:xfrm>
            <a:prstGeom prst="ellipse">
              <a:avLst/>
            </a:prstGeom>
            <a:grpFill/>
            <a:ln w="41275">
              <a:solidFill>
                <a:srgbClr val="DA141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sz="1600">
                <a:solidFill>
                  <a:schemeClr val="bg1"/>
                </a:solidFill>
              </a:endParaRPr>
            </a:p>
          </p:txBody>
        </p:sp>
        <p:sp>
          <p:nvSpPr>
            <p:cNvPr id="75" name="矩形 74"/>
            <p:cNvSpPr/>
            <p:nvPr/>
          </p:nvSpPr>
          <p:spPr>
            <a:xfrm>
              <a:off x="1490278" y="2996156"/>
              <a:ext cx="591083" cy="923983"/>
            </a:xfrm>
            <a:prstGeom prst="rect">
              <a:avLst/>
            </a:prstGeom>
            <a:grpFill/>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4000">
                  <a:solidFill>
                    <a:schemeClr val="bg1"/>
                  </a:solidFill>
                  <a:latin typeface="Impact" panose="020b0806030902050204" pitchFamily="34" charset="0"/>
                </a:rPr>
                <a:t>3</a:t>
              </a:r>
              <a:endParaRPr lang="en-US" altLang="zh-CN" sz="4000">
                <a:solidFill>
                  <a:schemeClr val="bg1"/>
                </a:solidFill>
                <a:latin typeface="Impact" panose="020b0806030902050204" pitchFamily="34" charset="0"/>
              </a:endParaRPr>
            </a:p>
          </p:txBody>
        </p:sp>
      </p:grpSp>
      <p:sp>
        <p:nvSpPr>
          <p:cNvPr id="11" name="矩形 10"/>
          <p:cNvSpPr/>
          <p:nvPr/>
        </p:nvSpPr>
        <p:spPr>
          <a:xfrm>
            <a:off x="1732915" y="1780540"/>
            <a:ext cx="4995545" cy="129159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42900" lvl="0" indent="-342900">
              <a:lnSpc>
                <a:spcPct val="130000"/>
              </a:lnSpc>
              <a:buFont typeface="Wingdings" panose="05000000000000000000" charset="0"/>
              <a:buChar char="Ø"/>
            </a:pPr>
            <a:r>
              <a:rPr lang="zh-CN" altLang="en-US" sz="2000">
                <a:sym typeface="+mn-ea"/>
              </a:rPr>
              <a:t>有些肿瘤细胞对化疗药物不敏感</a:t>
            </a:r>
            <a:endParaRPr lang="zh-CN" altLang="en-US" sz="2000"/>
          </a:p>
          <a:p>
            <a:pPr marL="342900" lvl="0" indent="-342900">
              <a:lnSpc>
                <a:spcPct val="130000"/>
              </a:lnSpc>
              <a:buFont typeface="Wingdings" panose="05000000000000000000" charset="0"/>
              <a:buChar char="Ø"/>
            </a:pPr>
            <a:r>
              <a:rPr lang="zh-CN" altLang="en-US" sz="2000">
                <a:sym typeface="+mn-ea"/>
              </a:rPr>
              <a:t>严重的毒副作用</a:t>
            </a:r>
            <a:endParaRPr lang="zh-CN" altLang="en-US" sz="2000"/>
          </a:p>
          <a:p>
            <a:pPr marL="342900" lvl="0" indent="-342900">
              <a:lnSpc>
                <a:spcPct val="130000"/>
              </a:lnSpc>
              <a:buFont typeface="Wingdings" panose="05000000000000000000" charset="0"/>
              <a:buChar char="Ø"/>
            </a:pPr>
            <a:r>
              <a:rPr lang="zh-CN" altLang="en-US" sz="2000">
                <a:sym typeface="+mn-ea"/>
              </a:rPr>
              <a:t>肿瘤的抗药性</a:t>
            </a:r>
            <a:endParaRPr lang="zh-CN" altLang="en-US" sz="2000">
              <a:solidFill>
                <a:schemeClr val="tx1"/>
              </a:solidFill>
              <a:sym typeface="+mn-ea"/>
            </a:endParaRPr>
          </a:p>
        </p:txBody>
      </p:sp>
      <p:cxnSp>
        <p:nvCxnSpPr>
          <p:cNvPr id="13" name="直接连接符 12"/>
          <p:cNvCxnSpPr/>
          <p:nvPr/>
        </p:nvCxnSpPr>
        <p:spPr>
          <a:xfrm flipH="1">
            <a:off x="1284961" y="2947670"/>
            <a:ext cx="0" cy="3901440"/>
          </a:xfrm>
          <a:prstGeom prst="line">
            <a:avLst/>
          </a:prstGeom>
          <a:ln w="28575">
            <a:solidFill>
              <a:srgbClr val="DA1414"/>
            </a:solidFill>
          </a:ln>
        </p:spPr>
        <p:style>
          <a:lnRef idx="1">
            <a:schemeClr val="accent1"/>
          </a:lnRef>
          <a:fillRef idx="0">
            <a:schemeClr val="accent1"/>
          </a:fillRef>
          <a:effectRef idx="0">
            <a:schemeClr val="accent1"/>
          </a:effectRef>
          <a:fontRef idx="minor">
            <a:schemeClr val="tx1"/>
          </a:fontRef>
        </p:style>
      </p:cxnSp>
      <p:grpSp>
        <p:nvGrpSpPr>
          <p:cNvPr id="76" name="组合 75"/>
          <p:cNvGrpSpPr/>
          <p:nvPr/>
        </p:nvGrpSpPr>
        <p:grpSpPr>
          <a:xfrm>
            <a:off x="844906" y="4321902"/>
            <a:ext cx="880110" cy="880110"/>
            <a:chOff x="1173480" y="2853690"/>
            <a:chExt cx="1150620" cy="1150620"/>
          </a:xfrm>
          <a:solidFill>
            <a:srgbClr val="DA1414"/>
          </a:solidFill>
        </p:grpSpPr>
        <p:sp>
          <p:nvSpPr>
            <p:cNvPr id="77" name="椭圆 76"/>
            <p:cNvSpPr/>
            <p:nvPr/>
          </p:nvSpPr>
          <p:spPr>
            <a:xfrm>
              <a:off x="1173480" y="2853690"/>
              <a:ext cx="1150620" cy="1150620"/>
            </a:xfrm>
            <a:prstGeom prst="ellipse">
              <a:avLst/>
            </a:prstGeom>
            <a:grpFill/>
            <a:ln w="41275">
              <a:solidFill>
                <a:srgbClr val="DA141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sz="1600">
                <a:solidFill>
                  <a:schemeClr val="bg1"/>
                </a:solidFill>
              </a:endParaRPr>
            </a:p>
          </p:txBody>
        </p:sp>
        <p:sp>
          <p:nvSpPr>
            <p:cNvPr id="78" name="矩形 77"/>
            <p:cNvSpPr/>
            <p:nvPr/>
          </p:nvSpPr>
          <p:spPr>
            <a:xfrm>
              <a:off x="1490278" y="2996156"/>
              <a:ext cx="571159" cy="923983"/>
            </a:xfrm>
            <a:prstGeom prst="rect">
              <a:avLst/>
            </a:prstGeom>
            <a:grpFill/>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4000">
                  <a:solidFill>
                    <a:schemeClr val="bg1"/>
                  </a:solidFill>
                  <a:latin typeface="Impact" panose="020b0806030902050204" pitchFamily="34" charset="0"/>
                </a:rPr>
                <a:t>4</a:t>
              </a:r>
              <a:endParaRPr lang="en-US" altLang="zh-CN" sz="4000">
                <a:solidFill>
                  <a:schemeClr val="bg1"/>
                </a:solidFill>
                <a:latin typeface="Impact" panose="020b0806030902050204" pitchFamily="34" charset="0"/>
              </a:endParaRPr>
            </a:p>
          </p:txBody>
        </p:sp>
      </p:grpSp>
      <p:sp>
        <p:nvSpPr>
          <p:cNvPr id="79" name="矩形 78"/>
          <p:cNvSpPr/>
          <p:nvPr/>
        </p:nvSpPr>
        <p:spPr>
          <a:xfrm>
            <a:off x="1871980" y="4138295"/>
            <a:ext cx="4322445" cy="129159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42900" lvl="0" indent="-342900" algn="l">
              <a:lnSpc>
                <a:spcPct val="130000"/>
              </a:lnSpc>
              <a:buClrTx/>
              <a:buSzTx/>
              <a:buFont typeface="Wingdings" panose="05000000000000000000" charset="0"/>
              <a:buChar char="Ø"/>
            </a:pPr>
            <a:r>
              <a:rPr lang="zh-CN" altLang="en-US" sz="2000">
                <a:sym typeface="+mn-ea"/>
              </a:rPr>
              <a:t>有些药物靶向检测后方可使用</a:t>
            </a:r>
            <a:endParaRPr lang="zh-CN" altLang="en-US" sz="2000">
              <a:sym typeface="+mn-ea"/>
            </a:endParaRPr>
          </a:p>
          <a:p>
            <a:pPr marL="342900" lvl="0" indent="-342900" algn="l">
              <a:lnSpc>
                <a:spcPct val="130000"/>
              </a:lnSpc>
              <a:buClrTx/>
              <a:buSzTx/>
              <a:buFont typeface="Wingdings" panose="05000000000000000000" charset="0"/>
              <a:buChar char="Ø"/>
            </a:pPr>
            <a:r>
              <a:rPr lang="zh-CN" altLang="en-US" sz="2000">
                <a:sym typeface="+mn-ea"/>
              </a:rPr>
              <a:t>毒副作用不可避免</a:t>
            </a:r>
            <a:endParaRPr lang="zh-CN" altLang="en-US" sz="2000">
              <a:sym typeface="+mn-ea"/>
            </a:endParaRPr>
          </a:p>
          <a:p>
            <a:pPr marL="342900" lvl="0" indent="-342900" algn="l">
              <a:lnSpc>
                <a:spcPct val="130000"/>
              </a:lnSpc>
              <a:buClrTx/>
              <a:buSzTx/>
              <a:buFont typeface="Wingdings" panose="05000000000000000000" charset="0"/>
              <a:buChar char="Ø"/>
            </a:pPr>
            <a:r>
              <a:rPr lang="zh-CN" altLang="en-US" sz="2000"/>
              <a:t>治疗一段时间后一般会出现耐药</a:t>
            </a:r>
            <a:endParaRPr lang="zh-CN" altLang="en-US" sz="2000"/>
          </a:p>
        </p:txBody>
      </p:sp>
      <p:grpSp>
        <p:nvGrpSpPr>
          <p:cNvPr id="7" name="组合 6"/>
          <p:cNvGrpSpPr/>
          <p:nvPr/>
        </p:nvGrpSpPr>
        <p:grpSpPr>
          <a:xfrm>
            <a:off x="6781800" y="1859915"/>
            <a:ext cx="2967990" cy="1177925"/>
            <a:chOff x="10288" y="2965"/>
            <a:chExt cx="4674" cy="1855"/>
          </a:xfrm>
        </p:grpSpPr>
        <p:sp>
          <p:nvSpPr>
            <p:cNvPr id="2" name="五边形 1"/>
            <p:cNvSpPr/>
            <p:nvPr/>
          </p:nvSpPr>
          <p:spPr>
            <a:xfrm flipH="1">
              <a:off x="10288" y="2965"/>
              <a:ext cx="4674" cy="1855"/>
            </a:xfrm>
            <a:prstGeom prst="homePlate">
              <a:avLst/>
            </a:prstGeom>
            <a:solidFill>
              <a:srgbClr val="DA1414"/>
            </a:solidFill>
            <a:ln>
              <a:solidFill>
                <a:srgbClr val="DA1414"/>
              </a:solidFill>
            </a:ln>
            <a:effectLst>
              <a:outerShdw blurRad="63500" sx="102000" sy="102000" algn="ctr" rotWithShape="0">
                <a:prstClr val="black">
                  <a:alpha val="40000"/>
                </a:prstClr>
              </a:outerShdw>
              <a:reflection blurRad="6350" stA="50000" endA="300" endPos="55000" dir="5400000" sy="-100000" algn="bl" rotWithShape="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 name="文本框 4"/>
            <p:cNvSpPr txBox="1"/>
            <p:nvPr/>
          </p:nvSpPr>
          <p:spPr>
            <a:xfrm>
              <a:off x="11699" y="3446"/>
              <a:ext cx="2566" cy="822"/>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化学治疗</a:t>
              </a:r>
              <a:endParaRPr lang="zh-CN" altLang="en-US" sz="2800">
                <a:solidFill>
                  <a:schemeClr val="bg1"/>
                </a:solidFill>
              </a:endParaRPr>
            </a:p>
          </p:txBody>
        </p:sp>
      </p:grpSp>
      <p:grpSp>
        <p:nvGrpSpPr>
          <p:cNvPr id="8" name="组合 7"/>
          <p:cNvGrpSpPr/>
          <p:nvPr/>
        </p:nvGrpSpPr>
        <p:grpSpPr>
          <a:xfrm>
            <a:off x="6781800" y="4196715"/>
            <a:ext cx="2967990" cy="1177925"/>
            <a:chOff x="10437" y="7355"/>
            <a:chExt cx="4674" cy="1855"/>
          </a:xfrm>
        </p:grpSpPr>
        <p:sp>
          <p:nvSpPr>
            <p:cNvPr id="3" name="五边形 2"/>
            <p:cNvSpPr/>
            <p:nvPr/>
          </p:nvSpPr>
          <p:spPr>
            <a:xfrm flipH="1">
              <a:off x="10437" y="7355"/>
              <a:ext cx="4674" cy="1855"/>
            </a:xfrm>
            <a:prstGeom prst="homePlate">
              <a:avLst/>
            </a:prstGeom>
            <a:solidFill>
              <a:srgbClr val="DA1414"/>
            </a:solidFill>
            <a:ln>
              <a:solidFill>
                <a:srgbClr val="DA1414"/>
              </a:solidFill>
            </a:ln>
            <a:effectLst>
              <a:outerShdw blurRad="63500" sx="102000" sy="102000" algn="ctr" rotWithShape="0">
                <a:prstClr val="black">
                  <a:alpha val="40000"/>
                </a:prstClr>
              </a:outerShdw>
              <a:reflection blurRad="6350" stA="50000" endA="300" endPos="55500" dist="50800" dir="5400000" sy="-100000" algn="bl" rotWithShape="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文本框 5"/>
            <p:cNvSpPr txBox="1"/>
            <p:nvPr/>
          </p:nvSpPr>
          <p:spPr>
            <a:xfrm>
              <a:off x="11847" y="7871"/>
              <a:ext cx="2566" cy="822"/>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靶向治疗</a:t>
              </a:r>
              <a:endParaRPr lang="zh-CN" altLang="en-US" sz="2800">
                <a:solidFill>
                  <a:schemeClr val="bg1"/>
                </a:solidFill>
              </a:endParaRPr>
            </a:p>
          </p:txBody>
        </p:sp>
      </p:grpSp>
      <p:cxnSp>
        <p:nvCxnSpPr>
          <p:cNvPr id="9" name="直接箭头连接符 8"/>
          <p:cNvCxnSpPr/>
          <p:nvPr/>
        </p:nvCxnSpPr>
        <p:spPr>
          <a:xfrm>
            <a:off x="44450" y="938530"/>
            <a:ext cx="9859010" cy="0"/>
          </a:xfrm>
          <a:prstGeom prst="straightConnector1">
            <a:avLst/>
          </a:prstGeom>
          <a:ln>
            <a:solidFill>
              <a:srgbClr val="FF0000"/>
            </a:solidFill>
            <a:tailEnd type="arrow"/>
          </a:ln>
          <a:effectLst/>
        </p:spPr>
        <p:style>
          <a:lnRef idx="1">
            <a:schemeClr val="accent1"/>
          </a:lnRef>
          <a:fillRef idx="0">
            <a:schemeClr val="accent1"/>
          </a:fillRef>
          <a:effectRef idx="0">
            <a:schemeClr val="accent1"/>
          </a:effectRef>
          <a:fontRef idx="minor">
            <a:schemeClr val="tx1"/>
          </a:fontRef>
        </p:style>
      </p:cxnSp>
    </p:spTree>
    <p:custDataLst>
      <p:tags r:id="rId2"/>
    </p:custDataLst>
  </p:cSld>
  <p:clrMapOvr>
    <a:masterClrMapping/>
  </p:clrMapOvr>
  <mc:AlternateContent>
    <mc:Choice xmlns:p14="http://schemas.microsoft.com/office/powerpoint/2010/main" Requires="p14">
      <p:transition p14:dur="500"/>
    </mc:Choice>
    <mc:Fallback>
      <p:transition/>
    </mc:Fallback>
  </mc:AlternateConten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矩形 3"/>
          <p:cNvSpPr/>
          <p:nvPr/>
        </p:nvSpPr>
        <p:spPr>
          <a:xfrm>
            <a:off x="343039" y="381119"/>
            <a:ext cx="3738880" cy="521970"/>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b="1">
                <a:solidFill>
                  <a:srgbClr val="FF0000"/>
                </a:solidFill>
              </a:rPr>
              <a:t>各种治疗方法的局限性</a:t>
            </a:r>
            <a:endParaRPr lang="zh-CN" altLang="en-US" sz="2800" b="1">
              <a:solidFill>
                <a:srgbClr val="FF0000"/>
              </a:solidFill>
            </a:endParaRPr>
          </a:p>
        </p:txBody>
      </p:sp>
      <p:grpSp>
        <p:nvGrpSpPr>
          <p:cNvPr id="71" name="组合 70"/>
          <p:cNvGrpSpPr/>
          <p:nvPr/>
        </p:nvGrpSpPr>
        <p:grpSpPr>
          <a:xfrm>
            <a:off x="767436" y="2823543"/>
            <a:ext cx="880110" cy="880110"/>
            <a:chOff x="1173480" y="2853690"/>
            <a:chExt cx="1150620" cy="1150620"/>
          </a:xfrm>
          <a:solidFill>
            <a:srgbClr val="DA1414"/>
          </a:solidFill>
        </p:grpSpPr>
        <p:sp>
          <p:nvSpPr>
            <p:cNvPr id="73" name="椭圆 72"/>
            <p:cNvSpPr/>
            <p:nvPr/>
          </p:nvSpPr>
          <p:spPr>
            <a:xfrm>
              <a:off x="1173480" y="2853690"/>
              <a:ext cx="1150620" cy="1150620"/>
            </a:xfrm>
            <a:prstGeom prst="ellipse">
              <a:avLst/>
            </a:prstGeom>
            <a:grpFill/>
            <a:ln w="41275">
              <a:solidFill>
                <a:srgbClr val="DA141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sz="1600">
                <a:solidFill>
                  <a:schemeClr val="bg1"/>
                </a:solidFill>
              </a:endParaRPr>
            </a:p>
          </p:txBody>
        </p:sp>
        <p:sp>
          <p:nvSpPr>
            <p:cNvPr id="75" name="矩形 74"/>
            <p:cNvSpPr/>
            <p:nvPr/>
          </p:nvSpPr>
          <p:spPr>
            <a:xfrm>
              <a:off x="1490278" y="2996156"/>
              <a:ext cx="595234" cy="923983"/>
            </a:xfrm>
            <a:prstGeom prst="rect">
              <a:avLst/>
            </a:prstGeom>
            <a:grpFill/>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4000">
                  <a:solidFill>
                    <a:schemeClr val="bg1"/>
                  </a:solidFill>
                  <a:latin typeface="Impact" panose="020b0806030902050204" pitchFamily="34" charset="0"/>
                </a:rPr>
                <a:t>5</a:t>
              </a:r>
              <a:endParaRPr lang="en-US" altLang="zh-CN" sz="4000">
                <a:solidFill>
                  <a:schemeClr val="bg1"/>
                </a:solidFill>
                <a:latin typeface="Impact" panose="020b0806030902050204" pitchFamily="34" charset="0"/>
              </a:endParaRPr>
            </a:p>
          </p:txBody>
        </p:sp>
      </p:grpSp>
      <p:sp>
        <p:nvSpPr>
          <p:cNvPr id="11" name="矩形 10"/>
          <p:cNvSpPr/>
          <p:nvPr/>
        </p:nvSpPr>
        <p:spPr>
          <a:xfrm>
            <a:off x="1817370" y="2276475"/>
            <a:ext cx="4995545" cy="1974215"/>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42900" lvl="0" indent="-342900">
              <a:lnSpc>
                <a:spcPct val="170000"/>
              </a:lnSpc>
              <a:buFont typeface="Wingdings" panose="05000000000000000000" charset="0"/>
              <a:buChar char="Ø"/>
            </a:pPr>
            <a:r>
              <a:rPr lang="zh-CN" altLang="en-US" sz="2400">
                <a:solidFill>
                  <a:schemeClr val="tx1"/>
                </a:solidFill>
                <a:sym typeface="+mn-ea"/>
              </a:rPr>
              <a:t>上市时间短，用药经验少</a:t>
            </a:r>
            <a:endParaRPr lang="zh-CN" altLang="en-US" sz="2400">
              <a:solidFill>
                <a:schemeClr val="tx1"/>
              </a:solidFill>
              <a:sym typeface="+mn-ea"/>
            </a:endParaRPr>
          </a:p>
          <a:p>
            <a:pPr marL="342900" lvl="0" indent="-342900">
              <a:lnSpc>
                <a:spcPct val="170000"/>
              </a:lnSpc>
              <a:buFont typeface="Wingdings" panose="05000000000000000000" charset="0"/>
              <a:buChar char="Ø"/>
            </a:pPr>
            <a:r>
              <a:rPr lang="zh-CN" altLang="en-US" sz="2400">
                <a:solidFill>
                  <a:schemeClr val="tx1"/>
                </a:solidFill>
                <a:sym typeface="+mn-ea"/>
              </a:rPr>
              <a:t>不良反应的处理经验不足</a:t>
            </a:r>
            <a:endParaRPr lang="zh-CN" altLang="en-US" sz="2400">
              <a:solidFill>
                <a:schemeClr val="tx1"/>
              </a:solidFill>
              <a:sym typeface="+mn-ea"/>
            </a:endParaRPr>
          </a:p>
          <a:p>
            <a:pPr marL="342900" lvl="0" indent="-342900">
              <a:lnSpc>
                <a:spcPct val="170000"/>
              </a:lnSpc>
              <a:buFont typeface="Wingdings" panose="05000000000000000000" charset="0"/>
              <a:buChar char="Ø"/>
            </a:pPr>
            <a:r>
              <a:rPr lang="zh-CN" altLang="en-US" sz="2400">
                <a:solidFill>
                  <a:schemeClr val="tx1"/>
                </a:solidFill>
                <a:sym typeface="+mn-ea"/>
              </a:rPr>
              <a:t>。。。。。。</a:t>
            </a:r>
            <a:endParaRPr lang="zh-CN" altLang="en-US" sz="2400">
              <a:solidFill>
                <a:schemeClr val="tx1"/>
              </a:solidFill>
              <a:sym typeface="+mn-ea"/>
            </a:endParaRPr>
          </a:p>
        </p:txBody>
      </p:sp>
      <p:grpSp>
        <p:nvGrpSpPr>
          <p:cNvPr id="7" name="组合 6"/>
          <p:cNvGrpSpPr/>
          <p:nvPr/>
        </p:nvGrpSpPr>
        <p:grpSpPr>
          <a:xfrm>
            <a:off x="7600950" y="2731770"/>
            <a:ext cx="2967990" cy="1177925"/>
            <a:chOff x="10288" y="2965"/>
            <a:chExt cx="4674" cy="1855"/>
          </a:xfrm>
        </p:grpSpPr>
        <p:sp>
          <p:nvSpPr>
            <p:cNvPr id="2" name="五边形 1"/>
            <p:cNvSpPr/>
            <p:nvPr/>
          </p:nvSpPr>
          <p:spPr>
            <a:xfrm flipH="1">
              <a:off x="10288" y="2965"/>
              <a:ext cx="4674" cy="1855"/>
            </a:xfrm>
            <a:prstGeom prst="homePlate">
              <a:avLst/>
            </a:prstGeom>
            <a:solidFill>
              <a:srgbClr val="DA1414"/>
            </a:solidFill>
            <a:ln>
              <a:solidFill>
                <a:srgbClr val="DA1414"/>
              </a:solidFill>
            </a:ln>
            <a:effectLst>
              <a:outerShdw blurRad="63500" sx="102000" sy="102000" algn="ctr" rotWithShape="0">
                <a:prstClr val="black">
                  <a:alpha val="40000"/>
                </a:prstClr>
              </a:outerShdw>
              <a:reflection blurRad="6350" stA="50000" endA="300" endPos="55000" dir="5400000" sy="-100000" algn="bl" rotWithShape="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 name="文本框 4"/>
            <p:cNvSpPr txBox="1"/>
            <p:nvPr/>
          </p:nvSpPr>
          <p:spPr>
            <a:xfrm>
              <a:off x="11699" y="3446"/>
              <a:ext cx="2566" cy="822"/>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免疫治疗</a:t>
              </a:r>
              <a:endParaRPr lang="zh-CN" altLang="en-US" sz="2800">
                <a:solidFill>
                  <a:schemeClr val="bg1"/>
                </a:solidFill>
              </a:endParaRPr>
            </a:p>
          </p:txBody>
        </p:sp>
      </p:grpSp>
      <p:cxnSp>
        <p:nvCxnSpPr>
          <p:cNvPr id="9" name="直接箭头连接符 8"/>
          <p:cNvCxnSpPr/>
          <p:nvPr/>
        </p:nvCxnSpPr>
        <p:spPr>
          <a:xfrm>
            <a:off x="44450" y="938530"/>
            <a:ext cx="9859010" cy="0"/>
          </a:xfrm>
          <a:prstGeom prst="straightConnector1">
            <a:avLst/>
          </a:prstGeom>
          <a:ln>
            <a:solidFill>
              <a:srgbClr val="FF0000"/>
            </a:solidFill>
            <a:tailEnd type="arrow"/>
          </a:ln>
          <a:effectLst/>
        </p:spPr>
        <p:style>
          <a:lnRef idx="1">
            <a:schemeClr val="accent1"/>
          </a:lnRef>
          <a:fillRef idx="0">
            <a:schemeClr val="accent1"/>
          </a:fillRef>
          <a:effectRef idx="0">
            <a:schemeClr val="accent1"/>
          </a:effectRef>
          <a:fontRef idx="minor">
            <a:schemeClr val="tx1"/>
          </a:fontRef>
        </p:style>
      </p:cxnSp>
    </p:spTree>
    <p:custDataLst>
      <p:tags r:id="rId2"/>
    </p:custDataLst>
  </p:cSld>
  <p:clrMapOvr>
    <a:masterClrMapping/>
  </p:clrMapOvr>
  <mc:AlternateContent>
    <mc:Choice xmlns:p14="http://schemas.microsoft.com/office/powerpoint/2010/main" Requires="p14">
      <p:transition p14:dur="500"/>
    </mc:Choice>
    <mc:Fallback>
      <p:transition/>
    </mc:Fallback>
  </mc:AlternateConten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 name="object 7"/>
          <p:cNvSpPr/>
          <p:nvPr/>
        </p:nvSpPr>
        <p:spPr>
          <a:xfrm>
            <a:off x="-1236980" y="656590"/>
            <a:ext cx="10608945" cy="5958840"/>
          </a:xfrm>
          <a:prstGeom prst="rect">
            <a:avLst/>
          </a:prstGeom>
          <a:blipFill>
            <a:blip r:embed="rId2"/>
            <a:stretch>
              <a:fillRect/>
            </a:stretch>
          </a:blip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object 6"/>
          <p:cNvSpPr txBox="1">
            <a:spLocks noGrp="1"/>
          </p:cNvSpPr>
          <p:nvPr>
            <p:ph type="title" idx="4294967295"/>
          </p:nvPr>
        </p:nvSpPr>
        <p:spPr>
          <a:xfrm>
            <a:off x="175793" y="236423"/>
            <a:ext cx="7211059" cy="383540"/>
          </a:xfrm>
          <a:prstGeom prst="rect">
            <a:avLst/>
          </a:prstGeom>
        </p:spPr>
        <p:txBody>
          <a:bodyPr vert="horz" wrap="square" lIns="0" tIns="14605" rIns="0" bIns="0" rtlCol="0">
            <a:spAutoFit/>
          </a:bodyPr>
          <a:lstStyle/>
          <a:p>
            <a:pPr marL="12700">
              <a:lnSpc>
                <a:spcPct val="100000"/>
              </a:lnSpc>
              <a:spcBef>
                <a:spcPts val="115"/>
              </a:spcBef>
            </a:pPr>
            <a:r>
              <a:rPr sz="2400" spc="5"/>
              <a:t>抗肿瘤</a:t>
            </a:r>
            <a:r>
              <a:rPr sz="2400" spc="10"/>
              <a:t>药</a:t>
            </a:r>
            <a:r>
              <a:rPr sz="2400" spc="5"/>
              <a:t>物+</a:t>
            </a:r>
            <a:r>
              <a:rPr sz="2400" spc="10"/>
              <a:t>新型抗</a:t>
            </a:r>
            <a:r>
              <a:rPr sz="2400"/>
              <a:t>肿</a:t>
            </a:r>
            <a:r>
              <a:rPr sz="2400" spc="-30"/>
              <a:t>瘤</a:t>
            </a:r>
            <a:r>
              <a:rPr sz="2400" spc="10"/>
              <a:t>药物</a:t>
            </a:r>
            <a:r>
              <a:rPr sz="2400" spc="5"/>
              <a:t>+</a:t>
            </a:r>
            <a:r>
              <a:rPr sz="2400" spc="10"/>
              <a:t>新</a:t>
            </a:r>
            <a:r>
              <a:rPr sz="2400" spc="-30"/>
              <a:t>技</a:t>
            </a:r>
            <a:r>
              <a:rPr sz="2400" spc="10"/>
              <a:t>术</a:t>
            </a:r>
            <a:endParaRPr sz="2400" spc="10"/>
          </a:p>
        </p:txBody>
      </p:sp>
      <p:sp>
        <p:nvSpPr>
          <p:cNvPr id="3" name="object 3"/>
          <p:cNvSpPr/>
          <p:nvPr/>
        </p:nvSpPr>
        <p:spPr>
          <a:xfrm>
            <a:off x="0" y="619759"/>
            <a:ext cx="12193524" cy="36575"/>
          </a:xfrm>
          <a:prstGeom prst="rect">
            <a:avLst/>
          </a:prstGeom>
          <a:gradFill>
            <a:gsLst>
              <a:gs pos="62000">
                <a:srgbClr val="E30000">
                  <a:alpha val="82000"/>
                  <a:lumMod val="88000"/>
                  <a:lumOff val="12000"/>
                </a:srgbClr>
              </a:gs>
              <a:gs pos="100000">
                <a:srgbClr val="760303"/>
              </a:gs>
            </a:gsLst>
            <a:lin ang="5400000" scaled="0"/>
          </a:gra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文本框 4"/>
          <p:cNvSpPr txBox="1"/>
          <p:nvPr/>
        </p:nvSpPr>
        <p:spPr>
          <a:xfrm>
            <a:off x="8823325" y="3554730"/>
            <a:ext cx="2100580" cy="773468"/>
          </a:xfrm>
          <a:prstGeom prst="cloud">
            <a:avLst/>
          </a:prstGeom>
          <a:noFill/>
          <a:ln>
            <a:solidFill>
              <a:srgbClr val="FF0000"/>
            </a:solidFill>
          </a:ln>
          <a:effectLst>
            <a:innerShdw blurRad="114300">
              <a:prstClr val="black"/>
            </a:innerShdw>
          </a:effectLst>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a:t>CAR-T</a:t>
            </a:r>
            <a:r>
              <a:rPr lang="zh-CN" altLang="en-US"/>
              <a:t>细胞疗法</a:t>
            </a:r>
            <a:endParaRPr lang="zh-CN" altLang="en-US"/>
          </a:p>
        </p:txBody>
      </p:sp>
      <p:sp>
        <p:nvSpPr>
          <p:cNvPr id="8" name="文本框 7"/>
          <p:cNvSpPr txBox="1"/>
          <p:nvPr/>
        </p:nvSpPr>
        <p:spPr>
          <a:xfrm>
            <a:off x="8022590" y="5021580"/>
            <a:ext cx="1902460" cy="773468"/>
          </a:xfrm>
          <a:prstGeom prst="cloud">
            <a:avLst/>
          </a:prstGeom>
          <a:noFill/>
          <a:ln>
            <a:solidFill>
              <a:srgbClr val="FF0000"/>
            </a:solidFill>
          </a:ln>
          <a:effectLst>
            <a:innerShdw blurRad="114300">
              <a:prstClr val="black"/>
            </a:innerShdw>
          </a:effectLst>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a:t>抗体药物偶联物</a:t>
            </a:r>
            <a:endParaRPr lang="zh-CN" altLang="en-US"/>
          </a:p>
        </p:txBody>
      </p:sp>
      <p:sp>
        <p:nvSpPr>
          <p:cNvPr id="9" name="文本框 8"/>
          <p:cNvSpPr txBox="1"/>
          <p:nvPr/>
        </p:nvSpPr>
        <p:spPr>
          <a:xfrm>
            <a:off x="9478010" y="2228215"/>
            <a:ext cx="1875155" cy="565198"/>
          </a:xfrm>
          <a:prstGeom prst="cloud">
            <a:avLst/>
          </a:prstGeom>
          <a:noFill/>
          <a:ln>
            <a:solidFill>
              <a:srgbClr val="FF0000"/>
            </a:solidFill>
          </a:ln>
          <a:effectLst>
            <a:innerShdw blurRad="114300">
              <a:prstClr val="black"/>
            </a:innerShdw>
          </a:effectLst>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t>  DC</a:t>
            </a:r>
            <a:r>
              <a:rPr lang="zh-CN" altLang="en-US"/>
              <a:t>疫苗</a:t>
            </a:r>
            <a:endParaRPr lang="zh-CN" altLang="en-US"/>
          </a:p>
        </p:txBody>
      </p:sp>
    </p:spTree>
    <p:custDataLst>
      <p:tags r:id="rId3"/>
    </p:custDataLst>
  </p:cSld>
  <p:clrMapOvr>
    <a:masterClrMapping/>
  </p:clrMapOvr>
  <mc:AlternateContent>
    <mc:Choice xmlns:p14="http://schemas.microsoft.com/office/powerpoint/2010/main" Requires="p14">
      <p:transition p14:dur="500"/>
    </mc:Choice>
    <mc:Fallback>
      <p:transition/>
    </mc:Fallback>
  </mc:AlternateConten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40" name="组合 39"/>
          <p:cNvGrpSpPr/>
          <p:nvPr/>
        </p:nvGrpSpPr>
        <p:grpSpPr>
          <a:xfrm>
            <a:off x="0" y="0"/>
            <a:ext cx="12193905" cy="6858000"/>
            <a:chExt cx="19203" cy="10800"/>
          </a:xfrm>
        </p:grpSpPr>
        <p:sp>
          <p:nvSpPr>
            <p:cNvPr id="16" name="object 2"/>
            <p:cNvSpPr/>
            <p:nvPr/>
          </p:nvSpPr>
          <p:spPr>
            <a:xfrm>
              <a:off x="0" y="0"/>
              <a:ext cx="19203" cy="10800"/>
            </a:xfrm>
            <a:custGeom>
              <a:rect l="l" t="t" r="r" b="b"/>
              <a:pathLst>
                <a:path w="12193905" h="6858000">
                  <a:moveTo>
                    <a:pt x="0" y="6858000"/>
                  </a:moveTo>
                  <a:lnTo>
                    <a:pt x="12193524" y="6858000"/>
                  </a:lnTo>
                  <a:lnTo>
                    <a:pt x="12193524" y="0"/>
                  </a:lnTo>
                  <a:lnTo>
                    <a:pt x="0" y="0"/>
                  </a:lnTo>
                  <a:lnTo>
                    <a:pt x="0" y="6858000"/>
                  </a:lnTo>
                  <a:close/>
                </a:path>
              </a:pathLst>
            </a:custGeom>
            <a:solidFill>
              <a:srgbClr val="F1F1F1"/>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9" name="组合 38"/>
            <p:cNvGrpSpPr/>
            <p:nvPr/>
          </p:nvGrpSpPr>
          <p:grpSpPr>
            <a:xfrm>
              <a:off x="8258" y="2157"/>
              <a:ext cx="10583" cy="8245"/>
              <a:chOff x="8258" y="2157"/>
              <a:chExt cx="10583" cy="8245"/>
            </a:xfrm>
          </p:grpSpPr>
          <p:sp>
            <p:nvSpPr>
              <p:cNvPr id="22" name="object 4"/>
              <p:cNvSpPr/>
              <p:nvPr/>
            </p:nvSpPr>
            <p:spPr>
              <a:xfrm>
                <a:off x="8258" y="2174"/>
                <a:ext cx="10541" cy="2362"/>
              </a:xfrm>
              <a:custGeom>
                <a:rect l="l" t="t" r="r" b="b"/>
                <a:pathLst>
                  <a:path w="6693534" h="1499870">
                    <a:moveTo>
                      <a:pt x="0" y="1499615"/>
                    </a:moveTo>
                    <a:lnTo>
                      <a:pt x="6693408" y="1499615"/>
                    </a:lnTo>
                    <a:lnTo>
                      <a:pt x="6693408" y="0"/>
                    </a:lnTo>
                    <a:lnTo>
                      <a:pt x="0" y="0"/>
                    </a:lnTo>
                    <a:lnTo>
                      <a:pt x="0" y="1499615"/>
                    </a:lnTo>
                    <a:close/>
                  </a:path>
                </a:pathLst>
              </a:custGeom>
              <a:ln w="19050">
                <a:solidFill>
                  <a:srgbClr val="2A687D"/>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object 5"/>
              <p:cNvSpPr/>
              <p:nvPr/>
            </p:nvSpPr>
            <p:spPr>
              <a:xfrm>
                <a:off x="8258" y="4993"/>
                <a:ext cx="10541" cy="2160"/>
              </a:xfrm>
              <a:custGeom>
                <a:rect l="l" t="t" r="r" b="b"/>
                <a:pathLst>
                  <a:path w="6693534" h="1371600">
                    <a:moveTo>
                      <a:pt x="0" y="1371600"/>
                    </a:moveTo>
                    <a:lnTo>
                      <a:pt x="6693408" y="1371600"/>
                    </a:lnTo>
                    <a:lnTo>
                      <a:pt x="6693408" y="0"/>
                    </a:lnTo>
                    <a:lnTo>
                      <a:pt x="0" y="0"/>
                    </a:lnTo>
                    <a:lnTo>
                      <a:pt x="0" y="1371600"/>
                    </a:lnTo>
                    <a:close/>
                  </a:path>
                </a:pathLst>
              </a:custGeom>
              <a:ln w="19050">
                <a:solidFill>
                  <a:srgbClr val="2A687D"/>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object 6"/>
              <p:cNvSpPr/>
              <p:nvPr/>
            </p:nvSpPr>
            <p:spPr>
              <a:xfrm>
                <a:off x="8258" y="7478"/>
                <a:ext cx="10556" cy="2924"/>
              </a:xfrm>
              <a:custGeom>
                <a:rect l="l" t="t" r="r" b="b"/>
                <a:pathLst>
                  <a:path w="6703059" h="1856739">
                    <a:moveTo>
                      <a:pt x="0" y="1856232"/>
                    </a:moveTo>
                    <a:lnTo>
                      <a:pt x="6702552" y="1856232"/>
                    </a:lnTo>
                    <a:lnTo>
                      <a:pt x="6702552" y="0"/>
                    </a:lnTo>
                    <a:lnTo>
                      <a:pt x="0" y="0"/>
                    </a:lnTo>
                    <a:lnTo>
                      <a:pt x="0" y="1856232"/>
                    </a:lnTo>
                    <a:close/>
                  </a:path>
                </a:pathLst>
              </a:custGeom>
              <a:ln w="19050">
                <a:solidFill>
                  <a:srgbClr val="2A687D"/>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object 15"/>
              <p:cNvSpPr txBox="1"/>
              <p:nvPr/>
            </p:nvSpPr>
            <p:spPr>
              <a:xfrm>
                <a:off x="8299" y="2157"/>
                <a:ext cx="10542" cy="7779"/>
              </a:xfrm>
              <a:prstGeom prst="rect">
                <a:avLst/>
              </a:prstGeom>
            </p:spPr>
            <p:txBody>
              <a:bodyPr vert="horz" wrap="square" lIns="0" tIns="7874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620"/>
                  </a:spcBef>
                </a:pPr>
                <a:r>
                  <a:rPr sz="1550" b="1" spc="60">
                    <a:latin typeface="黑体" panose="02010609060101010101" charset="-122"/>
                    <a:cs typeface="黑体" panose="02010609060101010101" charset="-122"/>
                  </a:rPr>
                  <a:t>关于开展药品使用监测和临床综合评</a:t>
                </a:r>
                <a:r>
                  <a:rPr sz="1550" b="1" spc="25">
                    <a:latin typeface="黑体" panose="02010609060101010101" charset="-122"/>
                    <a:cs typeface="黑体" panose="02010609060101010101" charset="-122"/>
                  </a:rPr>
                  <a:t>价</a:t>
                </a:r>
                <a:r>
                  <a:rPr sz="1550" b="1" spc="60">
                    <a:latin typeface="黑体" panose="02010609060101010101" charset="-122"/>
                    <a:cs typeface="黑体" panose="02010609060101010101" charset="-122"/>
                  </a:rPr>
                  <a:t>工作的通</a:t>
                </a:r>
                <a:r>
                  <a:rPr sz="1550" b="1" spc="25">
                    <a:latin typeface="黑体" panose="02010609060101010101" charset="-122"/>
                    <a:cs typeface="黑体" panose="02010609060101010101" charset="-122"/>
                  </a:rPr>
                  <a:t>知</a:t>
                </a:r>
                <a:r>
                  <a:rPr sz="1550" b="1">
                    <a:latin typeface="黑体" panose="02010609060101010101" charset="-122"/>
                    <a:cs typeface="黑体" panose="02010609060101010101" charset="-122"/>
                  </a:rPr>
                  <a:t>（</a:t>
                </a:r>
                <a:r>
                  <a:rPr sz="1550" b="1">
                    <a:latin typeface="Arial"/>
                    <a:cs typeface="Arial"/>
                  </a:rPr>
                  <a:t>2019/04/09</a:t>
                </a:r>
                <a:r>
                  <a:rPr sz="1550" b="1">
                    <a:latin typeface="黑体" panose="02010609060101010101" charset="-122"/>
                    <a:cs typeface="黑体" panose="02010609060101010101" charset="-122"/>
                  </a:rPr>
                  <a:t>）</a:t>
                </a:r>
                <a:endParaRPr sz="1550">
                  <a:latin typeface="黑体" panose="02010609060101010101" charset="-122"/>
                  <a:cs typeface="黑体" panose="02010609060101010101" charset="-122"/>
                </a:endParaRPr>
              </a:p>
              <a:p>
                <a:pPr marL="63500" indent="-51435">
                  <a:lnSpc>
                    <a:spcPct val="100000"/>
                  </a:lnSpc>
                  <a:spcBef>
                    <a:spcPts val="360"/>
                  </a:spcBef>
                  <a:buClr>
                    <a:srgbClr val="000000"/>
                  </a:buClr>
                  <a:buSzPct val="92000"/>
                  <a:buFont typeface="Arial"/>
                  <a:buChar char="·"/>
                  <a:tabLst>
                    <a:tab pos="64135"/>
                  </a:tabLst>
                </a:pPr>
                <a:r>
                  <a:rPr sz="1200" b="1" spc="55">
                    <a:solidFill>
                      <a:srgbClr val="FF0000"/>
                    </a:solidFill>
                    <a:latin typeface="黑体" panose="02010609060101010101" charset="-122"/>
                    <a:cs typeface="黑体" panose="02010609060101010101" charset="-122"/>
                  </a:rPr>
                  <a:t>以</a:t>
                </a:r>
                <a:r>
                  <a:rPr sz="1200" b="1" spc="15">
                    <a:solidFill>
                      <a:srgbClr val="FF0000"/>
                    </a:solidFill>
                    <a:latin typeface="黑体" panose="02010609060101010101" charset="-122"/>
                    <a:cs typeface="黑体" panose="02010609060101010101" charset="-122"/>
                  </a:rPr>
                  <a:t>药品</a:t>
                </a:r>
                <a:r>
                  <a:rPr sz="1200" b="1" spc="-15">
                    <a:solidFill>
                      <a:srgbClr val="FF0000"/>
                    </a:solidFill>
                    <a:latin typeface="黑体" panose="02010609060101010101" charset="-122"/>
                    <a:cs typeface="黑体" panose="02010609060101010101" charset="-122"/>
                  </a:rPr>
                  <a:t>临</a:t>
                </a:r>
                <a:r>
                  <a:rPr sz="1200" b="1" spc="15">
                    <a:solidFill>
                      <a:srgbClr val="FF0000"/>
                    </a:solidFill>
                    <a:latin typeface="黑体" panose="02010609060101010101" charset="-122"/>
                    <a:cs typeface="黑体" panose="02010609060101010101" charset="-122"/>
                  </a:rPr>
                  <a:t>床</a:t>
                </a:r>
                <a:r>
                  <a:rPr sz="1200" b="1" spc="-15">
                    <a:solidFill>
                      <a:srgbClr val="FF0000"/>
                    </a:solidFill>
                    <a:latin typeface="黑体" panose="02010609060101010101" charset="-122"/>
                    <a:cs typeface="黑体" panose="02010609060101010101" charset="-122"/>
                  </a:rPr>
                  <a:t>价值</a:t>
                </a:r>
                <a:r>
                  <a:rPr sz="1200" b="1" spc="15">
                    <a:solidFill>
                      <a:srgbClr val="FF0000"/>
                    </a:solidFill>
                    <a:latin typeface="黑体" panose="02010609060101010101" charset="-122"/>
                    <a:cs typeface="黑体" panose="02010609060101010101" charset="-122"/>
                  </a:rPr>
                  <a:t>为</a:t>
                </a:r>
                <a:r>
                  <a:rPr sz="1200" b="1" spc="-15">
                    <a:solidFill>
                      <a:srgbClr val="FF0000"/>
                    </a:solidFill>
                    <a:latin typeface="黑体" panose="02010609060101010101" charset="-122"/>
                    <a:cs typeface="黑体" panose="02010609060101010101" charset="-122"/>
                  </a:rPr>
                  <a:t>导</a:t>
                </a:r>
                <a:r>
                  <a:rPr sz="1200" b="1" spc="-30">
                    <a:solidFill>
                      <a:srgbClr val="FF0000"/>
                    </a:solidFill>
                    <a:latin typeface="黑体" panose="02010609060101010101" charset="-122"/>
                    <a:cs typeface="黑体" panose="02010609060101010101" charset="-122"/>
                  </a:rPr>
                  <a:t>向</a:t>
                </a:r>
                <a:r>
                  <a:rPr sz="1200" spc="20">
                    <a:latin typeface="黑体" panose="02010609060101010101" charset="-122"/>
                    <a:cs typeface="黑体" panose="02010609060101010101" charset="-122"/>
                  </a:rPr>
                  <a:t>，</a:t>
                </a:r>
                <a:r>
                  <a:rPr sz="1200" spc="-10">
                    <a:latin typeface="黑体" panose="02010609060101010101" charset="-122"/>
                    <a:cs typeface="黑体" panose="02010609060101010101" charset="-122"/>
                  </a:rPr>
                  <a:t>加</a:t>
                </a:r>
                <a:r>
                  <a:rPr sz="1200" spc="-15">
                    <a:latin typeface="黑体" panose="02010609060101010101" charset="-122"/>
                    <a:cs typeface="黑体" panose="02010609060101010101" charset="-122"/>
                  </a:rPr>
                  <a:t>快</a:t>
                </a:r>
                <a:r>
                  <a:rPr sz="1200" spc="20">
                    <a:latin typeface="黑体" panose="02010609060101010101" charset="-122"/>
                    <a:cs typeface="黑体" panose="02010609060101010101" charset="-122"/>
                  </a:rPr>
                  <a:t>建</a:t>
                </a:r>
                <a:r>
                  <a:rPr sz="1200" spc="-10">
                    <a:latin typeface="黑体" panose="02010609060101010101" charset="-122"/>
                    <a:cs typeface="黑体" panose="02010609060101010101" charset="-122"/>
                  </a:rPr>
                  <a:t>立</a:t>
                </a:r>
                <a:r>
                  <a:rPr sz="1200" spc="-15">
                    <a:latin typeface="黑体" panose="02010609060101010101" charset="-122"/>
                    <a:cs typeface="黑体" panose="02010609060101010101" charset="-122"/>
                  </a:rPr>
                  <a:t>健</a:t>
                </a:r>
                <a:r>
                  <a:rPr sz="1200" spc="20">
                    <a:latin typeface="黑体" panose="02010609060101010101" charset="-122"/>
                    <a:cs typeface="黑体" panose="02010609060101010101" charset="-122"/>
                  </a:rPr>
                  <a:t>全</a:t>
                </a:r>
                <a:r>
                  <a:rPr sz="1200" spc="-10">
                    <a:latin typeface="黑体" panose="02010609060101010101" charset="-122"/>
                    <a:cs typeface="黑体" panose="02010609060101010101" charset="-122"/>
                  </a:rPr>
                  <a:t>药</a:t>
                </a:r>
                <a:r>
                  <a:rPr sz="1200" spc="-15">
                    <a:latin typeface="黑体" panose="02010609060101010101" charset="-122"/>
                    <a:cs typeface="黑体" panose="02010609060101010101" charset="-122"/>
                  </a:rPr>
                  <a:t>品</a:t>
                </a:r>
                <a:r>
                  <a:rPr sz="1200" spc="20">
                    <a:latin typeface="黑体" panose="02010609060101010101" charset="-122"/>
                    <a:cs typeface="黑体" panose="02010609060101010101" charset="-122"/>
                  </a:rPr>
                  <a:t>使</a:t>
                </a:r>
                <a:r>
                  <a:rPr sz="1200" spc="-10">
                    <a:latin typeface="黑体" panose="02010609060101010101" charset="-122"/>
                    <a:cs typeface="黑体" panose="02010609060101010101" charset="-122"/>
                  </a:rPr>
                  <a:t>用</a:t>
                </a:r>
                <a:r>
                  <a:rPr sz="1200" spc="-15">
                    <a:latin typeface="黑体" panose="02010609060101010101" charset="-122"/>
                    <a:cs typeface="黑体" panose="02010609060101010101" charset="-122"/>
                  </a:rPr>
                  <a:t>监</a:t>
                </a:r>
                <a:r>
                  <a:rPr sz="1200" spc="20">
                    <a:latin typeface="黑体" panose="02010609060101010101" charset="-122"/>
                    <a:cs typeface="黑体" panose="02010609060101010101" charset="-122"/>
                  </a:rPr>
                  <a:t>测</a:t>
                </a:r>
                <a:r>
                  <a:rPr sz="1200" spc="-10">
                    <a:latin typeface="黑体" panose="02010609060101010101" charset="-122"/>
                    <a:cs typeface="黑体" panose="02010609060101010101" charset="-122"/>
                  </a:rPr>
                  <a:t>与</a:t>
                </a:r>
                <a:r>
                  <a:rPr sz="1200" spc="-15">
                    <a:latin typeface="黑体" panose="02010609060101010101" charset="-122"/>
                    <a:cs typeface="黑体" panose="02010609060101010101" charset="-122"/>
                  </a:rPr>
                  <a:t>临</a:t>
                </a:r>
                <a:r>
                  <a:rPr sz="1200" spc="20">
                    <a:latin typeface="黑体" panose="02010609060101010101" charset="-122"/>
                    <a:cs typeface="黑体" panose="02010609060101010101" charset="-122"/>
                  </a:rPr>
                  <a:t>床</a:t>
                </a:r>
                <a:r>
                  <a:rPr sz="1200" spc="-10">
                    <a:latin typeface="黑体" panose="02010609060101010101" charset="-122"/>
                    <a:cs typeface="黑体" panose="02010609060101010101" charset="-122"/>
                  </a:rPr>
                  <a:t>综</a:t>
                </a:r>
                <a:r>
                  <a:rPr sz="1200" spc="-15">
                    <a:latin typeface="黑体" panose="02010609060101010101" charset="-122"/>
                    <a:cs typeface="黑体" panose="02010609060101010101" charset="-122"/>
                  </a:rPr>
                  <a:t>合</a:t>
                </a:r>
                <a:r>
                  <a:rPr sz="1200" spc="20">
                    <a:latin typeface="黑体" panose="02010609060101010101" charset="-122"/>
                    <a:cs typeface="黑体" panose="02010609060101010101" charset="-122"/>
                  </a:rPr>
                  <a:t>评</a:t>
                </a:r>
                <a:r>
                  <a:rPr sz="1200" spc="-10">
                    <a:latin typeface="黑体" panose="02010609060101010101" charset="-122"/>
                    <a:cs typeface="黑体" panose="02010609060101010101" charset="-122"/>
                  </a:rPr>
                  <a:t>价</a:t>
                </a:r>
                <a:r>
                  <a:rPr sz="1200" spc="-15">
                    <a:latin typeface="黑体" panose="02010609060101010101" charset="-122"/>
                    <a:cs typeface="黑体" panose="02010609060101010101" charset="-122"/>
                  </a:rPr>
                  <a:t>标</a:t>
                </a:r>
                <a:r>
                  <a:rPr sz="1200" spc="20">
                    <a:latin typeface="黑体" panose="02010609060101010101" charset="-122"/>
                    <a:cs typeface="黑体" panose="02010609060101010101" charset="-122"/>
                  </a:rPr>
                  <a:t>准</a:t>
                </a:r>
                <a:r>
                  <a:rPr sz="1200" spc="-10">
                    <a:latin typeface="黑体" panose="02010609060101010101" charset="-122"/>
                    <a:cs typeface="黑体" panose="02010609060101010101" charset="-122"/>
                  </a:rPr>
                  <a:t>规</a:t>
                </a:r>
                <a:r>
                  <a:rPr sz="1200" spc="-15">
                    <a:latin typeface="黑体" panose="02010609060101010101" charset="-122"/>
                    <a:cs typeface="黑体" panose="02010609060101010101" charset="-122"/>
                  </a:rPr>
                  <a:t>范</a:t>
                </a:r>
                <a:r>
                  <a:rPr sz="1200" spc="20">
                    <a:latin typeface="黑体" panose="02010609060101010101" charset="-122"/>
                    <a:cs typeface="黑体" panose="02010609060101010101" charset="-122"/>
                  </a:rPr>
                  <a:t>和</a:t>
                </a:r>
                <a:r>
                  <a:rPr sz="1200" spc="-10">
                    <a:latin typeface="黑体" panose="02010609060101010101" charset="-122"/>
                    <a:cs typeface="黑体" panose="02010609060101010101" charset="-122"/>
                  </a:rPr>
                  <a:t>工</a:t>
                </a:r>
                <a:r>
                  <a:rPr sz="1200" spc="-15">
                    <a:latin typeface="黑体" panose="02010609060101010101" charset="-122"/>
                    <a:cs typeface="黑体" panose="02010609060101010101" charset="-122"/>
                  </a:rPr>
                  <a:t>作</a:t>
                </a:r>
                <a:r>
                  <a:rPr sz="1200" spc="20">
                    <a:latin typeface="黑体" panose="02010609060101010101" charset="-122"/>
                    <a:cs typeface="黑体" panose="02010609060101010101" charset="-122"/>
                  </a:rPr>
                  <a:t>机</a:t>
                </a:r>
                <a:r>
                  <a:rPr sz="1200" spc="-10">
                    <a:latin typeface="黑体" panose="02010609060101010101" charset="-122"/>
                    <a:cs typeface="黑体" panose="02010609060101010101" charset="-122"/>
                  </a:rPr>
                  <a:t>制，</a:t>
                </a:r>
                <a:endParaRPr sz="1200">
                  <a:latin typeface="黑体" panose="02010609060101010101" charset="-122"/>
                  <a:cs typeface="黑体" panose="02010609060101010101" charset="-122"/>
                </a:endParaRPr>
              </a:p>
              <a:p>
                <a:pPr marL="53340">
                  <a:lnSpc>
                    <a:spcPct val="100000"/>
                  </a:lnSpc>
                  <a:spcBef>
                    <a:spcPts val="340"/>
                  </a:spcBef>
                </a:pPr>
                <a:r>
                  <a:rPr sz="1150" spc="70">
                    <a:latin typeface="黑体" panose="02010609060101010101" charset="-122"/>
                    <a:cs typeface="黑体" panose="02010609060101010101" charset="-122"/>
                  </a:rPr>
                  <a:t>不断完善国</a:t>
                </a:r>
                <a:r>
                  <a:rPr sz="1150" spc="35">
                    <a:latin typeface="黑体" panose="02010609060101010101" charset="-122"/>
                    <a:cs typeface="黑体" panose="02010609060101010101" charset="-122"/>
                  </a:rPr>
                  <a:t>家</a:t>
                </a:r>
                <a:r>
                  <a:rPr sz="1150" spc="70">
                    <a:latin typeface="黑体" panose="02010609060101010101" charset="-122"/>
                    <a:cs typeface="黑体" panose="02010609060101010101" charset="-122"/>
                  </a:rPr>
                  <a:t>药</a:t>
                </a:r>
                <a:r>
                  <a:rPr sz="1150" spc="35">
                    <a:latin typeface="黑体" panose="02010609060101010101" charset="-122"/>
                    <a:cs typeface="黑体" panose="02010609060101010101" charset="-122"/>
                  </a:rPr>
                  <a:t>物政</a:t>
                </a:r>
                <a:r>
                  <a:rPr sz="1150" spc="70">
                    <a:latin typeface="黑体" panose="02010609060101010101" charset="-122"/>
                    <a:cs typeface="黑体" panose="02010609060101010101" charset="-122"/>
                  </a:rPr>
                  <a:t>策</a:t>
                </a:r>
                <a:r>
                  <a:rPr sz="1150" spc="35">
                    <a:latin typeface="黑体" panose="02010609060101010101" charset="-122"/>
                    <a:cs typeface="黑体" panose="02010609060101010101" charset="-122"/>
                  </a:rPr>
                  <a:t>，提</a:t>
                </a:r>
                <a:r>
                  <a:rPr sz="1150" spc="70">
                    <a:latin typeface="黑体" panose="02010609060101010101" charset="-122"/>
                    <a:cs typeface="黑体" panose="02010609060101010101" charset="-122"/>
                  </a:rPr>
                  <a:t>升</a:t>
                </a:r>
                <a:r>
                  <a:rPr sz="1150" spc="35">
                    <a:latin typeface="黑体" panose="02010609060101010101" charset="-122"/>
                    <a:cs typeface="黑体" panose="02010609060101010101" charset="-122"/>
                  </a:rPr>
                  <a:t>药品</a:t>
                </a:r>
                <a:r>
                  <a:rPr sz="1150" spc="70">
                    <a:latin typeface="黑体" panose="02010609060101010101" charset="-122"/>
                    <a:cs typeface="黑体" panose="02010609060101010101" charset="-122"/>
                  </a:rPr>
                  <a:t>供</a:t>
                </a:r>
                <a:r>
                  <a:rPr sz="1150" spc="35">
                    <a:latin typeface="黑体" panose="02010609060101010101" charset="-122"/>
                    <a:cs typeface="黑体" panose="02010609060101010101" charset="-122"/>
                  </a:rPr>
                  <a:t>应保</a:t>
                </a:r>
                <a:r>
                  <a:rPr sz="1150" spc="70">
                    <a:latin typeface="黑体" panose="02010609060101010101" charset="-122"/>
                    <a:cs typeface="黑体" panose="02010609060101010101" charset="-122"/>
                  </a:rPr>
                  <a:t>障</a:t>
                </a:r>
                <a:r>
                  <a:rPr sz="1150" spc="35">
                    <a:latin typeface="黑体" panose="02010609060101010101" charset="-122"/>
                    <a:cs typeface="黑体" panose="02010609060101010101" charset="-122"/>
                  </a:rPr>
                  <a:t>能力</a:t>
                </a:r>
                <a:r>
                  <a:rPr sz="1150" spc="15">
                    <a:latin typeface="黑体" panose="02010609060101010101" charset="-122"/>
                    <a:cs typeface="黑体" panose="02010609060101010101" charset="-122"/>
                  </a:rPr>
                  <a:t>，</a:t>
                </a:r>
                <a:r>
                  <a:rPr sz="1150" b="1" spc="60">
                    <a:solidFill>
                      <a:srgbClr val="FF0000"/>
                    </a:solidFill>
                    <a:latin typeface="黑体" panose="02010609060101010101" charset="-122"/>
                    <a:cs typeface="黑体" panose="02010609060101010101" charset="-122"/>
                  </a:rPr>
                  <a:t>促</a:t>
                </a:r>
                <a:r>
                  <a:rPr sz="1150" b="1" spc="30">
                    <a:solidFill>
                      <a:srgbClr val="FF0000"/>
                    </a:solidFill>
                    <a:latin typeface="黑体" panose="02010609060101010101" charset="-122"/>
                    <a:cs typeface="黑体" panose="02010609060101010101" charset="-122"/>
                  </a:rPr>
                  <a:t>进</a:t>
                </a:r>
                <a:r>
                  <a:rPr sz="1150" b="1" spc="60">
                    <a:solidFill>
                      <a:srgbClr val="FF0000"/>
                    </a:solidFill>
                    <a:latin typeface="黑体" panose="02010609060101010101" charset="-122"/>
                    <a:cs typeface="黑体" panose="02010609060101010101" charset="-122"/>
                  </a:rPr>
                  <a:t>科</a:t>
                </a:r>
                <a:r>
                  <a:rPr sz="1150" b="1" spc="30">
                    <a:solidFill>
                      <a:srgbClr val="FF0000"/>
                    </a:solidFill>
                    <a:latin typeface="黑体" panose="02010609060101010101" charset="-122"/>
                    <a:cs typeface="黑体" panose="02010609060101010101" charset="-122"/>
                  </a:rPr>
                  <a:t>学、</a:t>
                </a:r>
                <a:r>
                  <a:rPr sz="1150" b="1" spc="60">
                    <a:solidFill>
                      <a:srgbClr val="FF0000"/>
                    </a:solidFill>
                    <a:latin typeface="黑体" panose="02010609060101010101" charset="-122"/>
                    <a:cs typeface="黑体" panose="02010609060101010101" charset="-122"/>
                  </a:rPr>
                  <a:t>合</a:t>
                </a:r>
                <a:r>
                  <a:rPr sz="1150" b="1" spc="30">
                    <a:solidFill>
                      <a:srgbClr val="FF0000"/>
                    </a:solidFill>
                    <a:latin typeface="黑体" panose="02010609060101010101" charset="-122"/>
                    <a:cs typeface="黑体" panose="02010609060101010101" charset="-122"/>
                  </a:rPr>
                  <a:t>理、</a:t>
                </a:r>
                <a:r>
                  <a:rPr sz="1150" b="1" spc="60">
                    <a:solidFill>
                      <a:srgbClr val="FF0000"/>
                    </a:solidFill>
                    <a:latin typeface="黑体" panose="02010609060101010101" charset="-122"/>
                    <a:cs typeface="黑体" panose="02010609060101010101" charset="-122"/>
                  </a:rPr>
                  <a:t>安</a:t>
                </a:r>
                <a:r>
                  <a:rPr sz="1150" b="1" spc="30">
                    <a:solidFill>
                      <a:srgbClr val="FF0000"/>
                    </a:solidFill>
                    <a:latin typeface="黑体" panose="02010609060101010101" charset="-122"/>
                    <a:cs typeface="黑体" panose="02010609060101010101" charset="-122"/>
                  </a:rPr>
                  <a:t>全用药</a:t>
                </a:r>
                <a:r>
                  <a:rPr lang="zh-CN" sz="1150" b="1" spc="30">
                    <a:solidFill>
                      <a:srgbClr val="FF0000"/>
                    </a:solidFill>
                    <a:latin typeface="黑体" panose="02010609060101010101" charset="-122"/>
                    <a:cs typeface="黑体" panose="02010609060101010101" charset="-122"/>
                  </a:rPr>
                  <a:t>。</a:t>
                </a:r>
                <a:endParaRPr sz="1150">
                  <a:latin typeface="黑体" panose="02010609060101010101" charset="-122"/>
                  <a:cs typeface="黑体" panose="02010609060101010101" charset="-122"/>
                </a:endParaRPr>
              </a:p>
              <a:p>
                <a:pPr marL="63500" indent="-51435">
                  <a:lnSpc>
                    <a:spcPct val="100000"/>
                  </a:lnSpc>
                  <a:spcBef>
                    <a:spcPts val="300"/>
                  </a:spcBef>
                  <a:buSzPct val="92000"/>
                  <a:buFont typeface="Arial"/>
                  <a:buChar char="·"/>
                  <a:tabLst>
                    <a:tab pos="64135"/>
                  </a:tabLst>
                </a:pPr>
                <a:r>
                  <a:rPr sz="1200" spc="20">
                    <a:latin typeface="黑体" panose="02010609060101010101" charset="-122"/>
                    <a:cs typeface="黑体" panose="02010609060101010101" charset="-122"/>
                  </a:rPr>
                  <a:t>建立健全药</a:t>
                </a:r>
                <a:r>
                  <a:rPr sz="1200" spc="-10">
                    <a:latin typeface="黑体" panose="02010609060101010101" charset="-122"/>
                    <a:cs typeface="黑体" panose="02010609060101010101" charset="-122"/>
                  </a:rPr>
                  <a:t>品使</a:t>
                </a:r>
                <a:r>
                  <a:rPr sz="1200" spc="20">
                    <a:latin typeface="黑体" panose="02010609060101010101" charset="-122"/>
                    <a:cs typeface="黑体" panose="02010609060101010101" charset="-122"/>
                  </a:rPr>
                  <a:t>用</a:t>
                </a:r>
                <a:r>
                  <a:rPr sz="1200" spc="-10">
                    <a:latin typeface="黑体" panose="02010609060101010101" charset="-122"/>
                    <a:cs typeface="黑体" panose="02010609060101010101" charset="-122"/>
                  </a:rPr>
                  <a:t>监测</a:t>
                </a:r>
                <a:r>
                  <a:rPr sz="1200" spc="20">
                    <a:latin typeface="黑体" panose="02010609060101010101" charset="-122"/>
                    <a:cs typeface="黑体" panose="02010609060101010101" charset="-122"/>
                  </a:rPr>
                  <a:t>系</a:t>
                </a:r>
                <a:r>
                  <a:rPr sz="1200" spc="-10">
                    <a:latin typeface="黑体" panose="02010609060101010101" charset="-122"/>
                    <a:cs typeface="黑体" panose="02010609060101010101" charset="-122"/>
                  </a:rPr>
                  <a:t>统，</a:t>
                </a:r>
                <a:r>
                  <a:rPr sz="1200" spc="20">
                    <a:latin typeface="黑体" panose="02010609060101010101" charset="-122"/>
                    <a:cs typeface="黑体" panose="02010609060101010101" charset="-122"/>
                  </a:rPr>
                  <a:t>统</a:t>
                </a:r>
                <a:r>
                  <a:rPr sz="1200" spc="-10">
                    <a:latin typeface="黑体" panose="02010609060101010101" charset="-122"/>
                    <a:cs typeface="黑体" panose="02010609060101010101" charset="-122"/>
                  </a:rPr>
                  <a:t>筹开</a:t>
                </a:r>
                <a:r>
                  <a:rPr sz="1200" spc="20">
                    <a:latin typeface="黑体" panose="02010609060101010101" charset="-122"/>
                    <a:cs typeface="黑体" panose="02010609060101010101" charset="-122"/>
                  </a:rPr>
                  <a:t>展</a:t>
                </a:r>
                <a:r>
                  <a:rPr sz="1200" spc="-10">
                    <a:latin typeface="黑体" panose="02010609060101010101" charset="-122"/>
                    <a:cs typeface="黑体" panose="02010609060101010101" charset="-122"/>
                  </a:rPr>
                  <a:t>药品</a:t>
                </a:r>
                <a:r>
                  <a:rPr sz="1200" spc="20">
                    <a:latin typeface="黑体" panose="02010609060101010101" charset="-122"/>
                    <a:cs typeface="黑体" panose="02010609060101010101" charset="-122"/>
                  </a:rPr>
                  <a:t>使</a:t>
                </a:r>
                <a:r>
                  <a:rPr sz="1200" spc="-10">
                    <a:latin typeface="黑体" panose="02010609060101010101" charset="-122"/>
                    <a:cs typeface="黑体" panose="02010609060101010101" charset="-122"/>
                  </a:rPr>
                  <a:t>用监</a:t>
                </a:r>
                <a:r>
                  <a:rPr sz="1200" spc="20">
                    <a:latin typeface="黑体" panose="02010609060101010101" charset="-122"/>
                    <a:cs typeface="黑体" panose="02010609060101010101" charset="-122"/>
                  </a:rPr>
                  <a:t>测</a:t>
                </a:r>
                <a:r>
                  <a:rPr sz="1200" spc="-10">
                    <a:latin typeface="黑体" panose="02010609060101010101" charset="-122"/>
                    <a:cs typeface="黑体" panose="02010609060101010101" charset="-122"/>
                  </a:rPr>
                  <a:t>工作</a:t>
                </a:r>
                <a:r>
                  <a:rPr sz="1200" spc="20">
                    <a:latin typeface="黑体" panose="02010609060101010101" charset="-122"/>
                    <a:cs typeface="黑体" panose="02010609060101010101" charset="-122"/>
                  </a:rPr>
                  <a:t>，</a:t>
                </a:r>
                <a:r>
                  <a:rPr sz="1200" spc="-10">
                    <a:latin typeface="黑体" panose="02010609060101010101" charset="-122"/>
                    <a:cs typeface="黑体" panose="02010609060101010101" charset="-122"/>
                  </a:rPr>
                  <a:t>分析</a:t>
                </a:r>
                <a:r>
                  <a:rPr sz="1200" spc="20">
                    <a:latin typeface="黑体" panose="02010609060101010101" charset="-122"/>
                    <a:cs typeface="黑体" panose="02010609060101010101" charset="-122"/>
                  </a:rPr>
                  <a:t>应</a:t>
                </a:r>
                <a:r>
                  <a:rPr sz="1200" spc="-10">
                    <a:latin typeface="黑体" panose="02010609060101010101" charset="-122"/>
                    <a:cs typeface="黑体" panose="02010609060101010101" charset="-122"/>
                  </a:rPr>
                  <a:t>用药</a:t>
                </a:r>
                <a:r>
                  <a:rPr sz="1200" spc="20">
                    <a:latin typeface="黑体" panose="02010609060101010101" charset="-122"/>
                    <a:cs typeface="黑体" panose="02010609060101010101" charset="-122"/>
                  </a:rPr>
                  <a:t>品</a:t>
                </a:r>
                <a:r>
                  <a:rPr sz="1200" spc="-10">
                    <a:latin typeface="黑体" panose="02010609060101010101" charset="-122"/>
                    <a:cs typeface="黑体" panose="02010609060101010101" charset="-122"/>
                  </a:rPr>
                  <a:t>使用</a:t>
                </a:r>
                <a:r>
                  <a:rPr sz="1200" spc="20">
                    <a:latin typeface="黑体" panose="02010609060101010101" charset="-122"/>
                    <a:cs typeface="黑体" panose="02010609060101010101" charset="-122"/>
                  </a:rPr>
                  <a:t>监</a:t>
                </a:r>
                <a:r>
                  <a:rPr sz="1200" spc="-10">
                    <a:latin typeface="黑体" panose="02010609060101010101" charset="-122"/>
                    <a:cs typeface="黑体" panose="02010609060101010101" charset="-122"/>
                  </a:rPr>
                  <a:t>测数据</a:t>
                </a:r>
                <a:r>
                  <a:rPr lang="zh-CN" sz="1200" spc="-10">
                    <a:latin typeface="黑体" panose="02010609060101010101" charset="-122"/>
                    <a:cs typeface="黑体" panose="02010609060101010101" charset="-122"/>
                  </a:rPr>
                  <a:t>。</a:t>
                </a:r>
                <a:endParaRPr sz="1200">
                  <a:latin typeface="黑体" panose="02010609060101010101" charset="-122"/>
                  <a:cs typeface="黑体" panose="02010609060101010101" charset="-122"/>
                </a:endParaRPr>
              </a:p>
              <a:p>
                <a:pPr marL="63500" indent="-51435">
                  <a:lnSpc>
                    <a:spcPct val="100000"/>
                  </a:lnSpc>
                  <a:spcBef>
                    <a:spcPts val="340"/>
                  </a:spcBef>
                  <a:buSzPct val="91000"/>
                  <a:buFont typeface="Arial"/>
                  <a:buChar char="·"/>
                  <a:tabLst>
                    <a:tab pos="64135"/>
                  </a:tabLst>
                </a:pPr>
                <a:r>
                  <a:rPr sz="1150" spc="70">
                    <a:latin typeface="黑体" panose="02010609060101010101" charset="-122"/>
                    <a:cs typeface="黑体" panose="02010609060101010101" charset="-122"/>
                  </a:rPr>
                  <a:t>加强药品临</a:t>
                </a:r>
                <a:r>
                  <a:rPr sz="1150" spc="35">
                    <a:latin typeface="黑体" panose="02010609060101010101" charset="-122"/>
                    <a:cs typeface="黑体" panose="02010609060101010101" charset="-122"/>
                  </a:rPr>
                  <a:t>床综</a:t>
                </a:r>
                <a:r>
                  <a:rPr sz="1150" spc="70">
                    <a:latin typeface="黑体" panose="02010609060101010101" charset="-122"/>
                    <a:cs typeface="黑体" panose="02010609060101010101" charset="-122"/>
                  </a:rPr>
                  <a:t>合</a:t>
                </a:r>
                <a:r>
                  <a:rPr sz="1150" spc="35">
                    <a:latin typeface="黑体" panose="02010609060101010101" charset="-122"/>
                    <a:cs typeface="黑体" panose="02010609060101010101" charset="-122"/>
                  </a:rPr>
                  <a:t>评价</a:t>
                </a:r>
                <a:r>
                  <a:rPr sz="1150" spc="70">
                    <a:latin typeface="黑体" panose="02010609060101010101" charset="-122"/>
                    <a:cs typeface="黑体" panose="02010609060101010101" charset="-122"/>
                  </a:rPr>
                  <a:t>组</a:t>
                </a:r>
                <a:r>
                  <a:rPr sz="1150" spc="35">
                    <a:latin typeface="黑体" panose="02010609060101010101" charset="-122"/>
                    <a:cs typeface="黑体" panose="02010609060101010101" charset="-122"/>
                  </a:rPr>
                  <a:t>织管</a:t>
                </a:r>
                <a:r>
                  <a:rPr sz="1150" spc="70">
                    <a:latin typeface="黑体" panose="02010609060101010101" charset="-122"/>
                    <a:cs typeface="黑体" panose="02010609060101010101" charset="-122"/>
                  </a:rPr>
                  <a:t>理</a:t>
                </a:r>
                <a:r>
                  <a:rPr sz="1150" spc="35">
                    <a:latin typeface="黑体" panose="02010609060101010101" charset="-122"/>
                    <a:cs typeface="黑体" panose="02010609060101010101" charset="-122"/>
                  </a:rPr>
                  <a:t>，科</a:t>
                </a:r>
                <a:r>
                  <a:rPr sz="1150" spc="70">
                    <a:latin typeface="黑体" panose="02010609060101010101" charset="-122"/>
                    <a:cs typeface="黑体" panose="02010609060101010101" charset="-122"/>
                  </a:rPr>
                  <a:t>学</a:t>
                </a:r>
                <a:r>
                  <a:rPr sz="1150" spc="35">
                    <a:latin typeface="黑体" panose="02010609060101010101" charset="-122"/>
                    <a:cs typeface="黑体" panose="02010609060101010101" charset="-122"/>
                  </a:rPr>
                  <a:t>开展</a:t>
                </a:r>
                <a:r>
                  <a:rPr sz="1150" spc="70">
                    <a:latin typeface="黑体" panose="02010609060101010101" charset="-122"/>
                    <a:cs typeface="黑体" panose="02010609060101010101" charset="-122"/>
                  </a:rPr>
                  <a:t>药</a:t>
                </a:r>
                <a:r>
                  <a:rPr sz="1150" spc="35">
                    <a:latin typeface="黑体" panose="02010609060101010101" charset="-122"/>
                    <a:cs typeface="黑体" panose="02010609060101010101" charset="-122"/>
                  </a:rPr>
                  <a:t>品临</a:t>
                </a:r>
                <a:r>
                  <a:rPr sz="1150" spc="70">
                    <a:latin typeface="黑体" panose="02010609060101010101" charset="-122"/>
                    <a:cs typeface="黑体" panose="02010609060101010101" charset="-122"/>
                  </a:rPr>
                  <a:t>床</a:t>
                </a:r>
                <a:r>
                  <a:rPr sz="1150" spc="35">
                    <a:latin typeface="黑体" panose="02010609060101010101" charset="-122"/>
                    <a:cs typeface="黑体" panose="02010609060101010101" charset="-122"/>
                  </a:rPr>
                  <a:t>综合</a:t>
                </a:r>
                <a:r>
                  <a:rPr sz="1150" spc="70">
                    <a:latin typeface="黑体" panose="02010609060101010101" charset="-122"/>
                    <a:cs typeface="黑体" panose="02010609060101010101" charset="-122"/>
                  </a:rPr>
                  <a:t>评</a:t>
                </a:r>
                <a:r>
                  <a:rPr sz="1150" spc="35">
                    <a:latin typeface="黑体" panose="02010609060101010101" charset="-122"/>
                    <a:cs typeface="黑体" panose="02010609060101010101" charset="-122"/>
                  </a:rPr>
                  <a:t>价，</a:t>
                </a:r>
                <a:r>
                  <a:rPr sz="1150" spc="70">
                    <a:latin typeface="黑体" panose="02010609060101010101" charset="-122"/>
                    <a:cs typeface="黑体" panose="02010609060101010101" charset="-122"/>
                  </a:rPr>
                  <a:t>建</a:t>
                </a:r>
                <a:r>
                  <a:rPr sz="1150" spc="35">
                    <a:latin typeface="黑体" panose="02010609060101010101" charset="-122"/>
                    <a:cs typeface="黑体" panose="02010609060101010101" charset="-122"/>
                  </a:rPr>
                  <a:t>立评</a:t>
                </a:r>
                <a:r>
                  <a:rPr sz="1150" spc="70">
                    <a:latin typeface="黑体" panose="02010609060101010101" charset="-122"/>
                    <a:cs typeface="黑体" panose="02010609060101010101" charset="-122"/>
                  </a:rPr>
                  <a:t>价</a:t>
                </a:r>
                <a:r>
                  <a:rPr sz="1150" spc="35">
                    <a:latin typeface="黑体" panose="02010609060101010101" charset="-122"/>
                    <a:cs typeface="黑体" panose="02010609060101010101" charset="-122"/>
                  </a:rPr>
                  <a:t>结果</a:t>
                </a:r>
                <a:r>
                  <a:rPr sz="1150" spc="70">
                    <a:latin typeface="黑体" panose="02010609060101010101" charset="-122"/>
                    <a:cs typeface="黑体" panose="02010609060101010101" charset="-122"/>
                  </a:rPr>
                  <a:t>应</a:t>
                </a:r>
                <a:r>
                  <a:rPr sz="1150" spc="35">
                    <a:latin typeface="黑体" panose="02010609060101010101" charset="-122"/>
                    <a:cs typeface="黑体" panose="02010609060101010101" charset="-122"/>
                  </a:rPr>
                  <a:t>用关</a:t>
                </a:r>
                <a:r>
                  <a:rPr sz="1150" spc="70">
                    <a:latin typeface="黑体" panose="02010609060101010101" charset="-122"/>
                    <a:cs typeface="黑体" panose="02010609060101010101" charset="-122"/>
                  </a:rPr>
                  <a:t>联</a:t>
                </a:r>
                <a:r>
                  <a:rPr sz="1150" spc="35">
                    <a:latin typeface="黑体" panose="02010609060101010101" charset="-122"/>
                    <a:cs typeface="黑体" panose="02010609060101010101" charset="-122"/>
                  </a:rPr>
                  <a:t>机制</a:t>
                </a:r>
                <a:endParaRPr sz="1150">
                  <a:latin typeface="黑体" panose="02010609060101010101" charset="-122"/>
                  <a:cs typeface="黑体" panose="02010609060101010101" charset="-122"/>
                </a:endParaRPr>
              </a:p>
              <a:p>
                <a:pPr marL="63500" indent="-51435">
                  <a:lnSpc>
                    <a:spcPct val="100000"/>
                  </a:lnSpc>
                  <a:spcBef>
                    <a:spcPts val="295"/>
                  </a:spcBef>
                  <a:buSzPct val="92000"/>
                  <a:buFont typeface="Arial"/>
                  <a:buChar char="·"/>
                  <a:tabLst>
                    <a:tab pos="64135"/>
                  </a:tabLst>
                </a:pPr>
                <a:r>
                  <a:rPr sz="1200" spc="20">
                    <a:latin typeface="黑体" panose="02010609060101010101" charset="-122"/>
                    <a:cs typeface="黑体" panose="02010609060101010101" charset="-122"/>
                  </a:rPr>
                  <a:t>加强组织领</a:t>
                </a:r>
                <a:r>
                  <a:rPr sz="1200" spc="-10">
                    <a:latin typeface="黑体" panose="02010609060101010101" charset="-122"/>
                    <a:cs typeface="黑体" panose="02010609060101010101" charset="-122"/>
                  </a:rPr>
                  <a:t>导，</a:t>
                </a:r>
                <a:r>
                  <a:rPr sz="1200" spc="20">
                    <a:latin typeface="黑体" panose="02010609060101010101" charset="-122"/>
                    <a:cs typeface="黑体" panose="02010609060101010101" charset="-122"/>
                  </a:rPr>
                  <a:t>强</a:t>
                </a:r>
                <a:r>
                  <a:rPr sz="1200" spc="-10">
                    <a:latin typeface="黑体" panose="02010609060101010101" charset="-122"/>
                    <a:cs typeface="黑体" panose="02010609060101010101" charset="-122"/>
                  </a:rPr>
                  <a:t>化责</a:t>
                </a:r>
                <a:r>
                  <a:rPr sz="1200" spc="20">
                    <a:latin typeface="黑体" panose="02010609060101010101" charset="-122"/>
                    <a:cs typeface="黑体" panose="02010609060101010101" charset="-122"/>
                  </a:rPr>
                  <a:t>任</a:t>
                </a:r>
                <a:r>
                  <a:rPr sz="1200" spc="-10">
                    <a:latin typeface="黑体" panose="02010609060101010101" charset="-122"/>
                    <a:cs typeface="黑体" panose="02010609060101010101" charset="-122"/>
                  </a:rPr>
                  <a:t>落实</a:t>
                </a:r>
                <a:r>
                  <a:rPr sz="1200" spc="20">
                    <a:latin typeface="黑体" panose="02010609060101010101" charset="-122"/>
                    <a:cs typeface="黑体" panose="02010609060101010101" charset="-122"/>
                  </a:rPr>
                  <a:t>，</a:t>
                </a:r>
                <a:r>
                  <a:rPr sz="1200" spc="-10">
                    <a:latin typeface="黑体" panose="02010609060101010101" charset="-122"/>
                    <a:cs typeface="黑体" panose="02010609060101010101" charset="-122"/>
                  </a:rPr>
                  <a:t>保障</a:t>
                </a:r>
                <a:r>
                  <a:rPr sz="1200" spc="20">
                    <a:latin typeface="黑体" panose="02010609060101010101" charset="-122"/>
                    <a:cs typeface="黑体" panose="02010609060101010101" charset="-122"/>
                  </a:rPr>
                  <a:t>数</a:t>
                </a:r>
                <a:r>
                  <a:rPr sz="1200" spc="-10">
                    <a:latin typeface="黑体" panose="02010609060101010101" charset="-122"/>
                    <a:cs typeface="黑体" panose="02010609060101010101" charset="-122"/>
                  </a:rPr>
                  <a:t>据安全</a:t>
                </a:r>
                <a:r>
                  <a:rPr lang="zh-CN" sz="1200" spc="-10">
                    <a:latin typeface="黑体" panose="02010609060101010101" charset="-122"/>
                    <a:cs typeface="黑体" panose="02010609060101010101" charset="-122"/>
                  </a:rPr>
                  <a:t>。</a:t>
                </a:r>
                <a:endParaRPr sz="1200">
                  <a:latin typeface="黑体" panose="02010609060101010101" charset="-122"/>
                  <a:cs typeface="黑体" panose="02010609060101010101" charset="-122"/>
                </a:endParaRPr>
              </a:p>
              <a:p>
                <a:pPr>
                  <a:lnSpc>
                    <a:spcPct val="100000"/>
                  </a:lnSpc>
                  <a:buChar char="·"/>
                </a:pPr>
                <a:endParaRPr sz="1300">
                  <a:latin typeface="Times New Roman" panose="02020603050405020304"/>
                  <a:cs typeface="Times New Roman" panose="02020603050405020304"/>
                </a:endParaRPr>
              </a:p>
              <a:p>
                <a:pPr>
                  <a:lnSpc>
                    <a:spcPct val="100000"/>
                  </a:lnSpc>
                  <a:spcBef>
                    <a:spcPts val="5"/>
                  </a:spcBef>
                  <a:buChar char="·"/>
                </a:pPr>
                <a:endParaRPr sz="1500">
                  <a:latin typeface="Times New Roman" panose="02020603050405020304"/>
                  <a:cs typeface="Times New Roman" panose="02020603050405020304"/>
                </a:endParaRPr>
              </a:p>
              <a:p>
                <a:pPr marL="12700">
                  <a:lnSpc>
                    <a:spcPct val="100000"/>
                  </a:lnSpc>
                </a:pPr>
                <a:r>
                  <a:rPr sz="1550" b="1" spc="60">
                    <a:latin typeface="黑体" panose="02010609060101010101" charset="-122"/>
                    <a:cs typeface="黑体" panose="02010609060101010101" charset="-122"/>
                  </a:rPr>
                  <a:t>关于做好医疗机构合理用药考核工作</a:t>
                </a:r>
                <a:r>
                  <a:rPr sz="1550" b="1" spc="25">
                    <a:latin typeface="黑体" panose="02010609060101010101" charset="-122"/>
                    <a:cs typeface="黑体" panose="02010609060101010101" charset="-122"/>
                  </a:rPr>
                  <a:t>的</a:t>
                </a:r>
                <a:r>
                  <a:rPr sz="1550" b="1" spc="60">
                    <a:latin typeface="黑体" panose="02010609060101010101" charset="-122"/>
                    <a:cs typeface="黑体" panose="02010609060101010101" charset="-122"/>
                  </a:rPr>
                  <a:t>通知</a:t>
                </a:r>
                <a:r>
                  <a:rPr sz="1550" b="1" spc="5">
                    <a:latin typeface="黑体" panose="02010609060101010101" charset="-122"/>
                    <a:cs typeface="黑体" panose="02010609060101010101" charset="-122"/>
                  </a:rPr>
                  <a:t>（</a:t>
                </a:r>
                <a:r>
                  <a:rPr sz="1550" b="1" spc="5">
                    <a:latin typeface="Arial"/>
                    <a:cs typeface="Arial"/>
                  </a:rPr>
                  <a:t>2019/12/20</a:t>
                </a:r>
                <a:r>
                  <a:rPr sz="1550" b="1" spc="5">
                    <a:latin typeface="黑体" panose="02010609060101010101" charset="-122"/>
                    <a:cs typeface="黑体" panose="02010609060101010101" charset="-122"/>
                  </a:rPr>
                  <a:t>）</a:t>
                </a:r>
                <a:endParaRPr sz="1550">
                  <a:latin typeface="黑体" panose="02010609060101010101" charset="-122"/>
                  <a:cs typeface="黑体" panose="02010609060101010101" charset="-122"/>
                </a:endParaRPr>
              </a:p>
              <a:p>
                <a:pPr marL="53340" marR="147320" indent="-41275">
                  <a:lnSpc>
                    <a:spcPct val="133000"/>
                  </a:lnSpc>
                  <a:spcBef>
                    <a:spcPts val="30"/>
                  </a:spcBef>
                  <a:buClr>
                    <a:srgbClr val="000000"/>
                  </a:buClr>
                  <a:buSzPct val="92000"/>
                  <a:buFont typeface="Arial"/>
                  <a:buChar char="·"/>
                  <a:tabLst>
                    <a:tab pos="64135"/>
                  </a:tabLst>
                </a:pPr>
                <a:r>
                  <a:rPr sz="1200" b="1" spc="55">
                    <a:solidFill>
                      <a:srgbClr val="FF0000"/>
                    </a:solidFill>
                    <a:latin typeface="黑体" panose="02010609060101010101" charset="-122"/>
                    <a:cs typeface="黑体" panose="02010609060101010101" charset="-122"/>
                  </a:rPr>
                  <a:t>合</a:t>
                </a:r>
                <a:r>
                  <a:rPr sz="1200" b="1" spc="15">
                    <a:solidFill>
                      <a:srgbClr val="FF0000"/>
                    </a:solidFill>
                    <a:latin typeface="黑体" panose="02010609060101010101" charset="-122"/>
                    <a:cs typeface="黑体" panose="02010609060101010101" charset="-122"/>
                  </a:rPr>
                  <a:t>理用</a:t>
                </a:r>
                <a:r>
                  <a:rPr sz="1200" b="1" spc="-15">
                    <a:solidFill>
                      <a:srgbClr val="FF0000"/>
                    </a:solidFill>
                    <a:latin typeface="黑体" panose="02010609060101010101" charset="-122"/>
                    <a:cs typeface="黑体" panose="02010609060101010101" charset="-122"/>
                  </a:rPr>
                  <a:t>药</a:t>
                </a:r>
                <a:r>
                  <a:rPr sz="1200" b="1" spc="15">
                    <a:solidFill>
                      <a:srgbClr val="FF0000"/>
                    </a:solidFill>
                    <a:latin typeface="黑体" panose="02010609060101010101" charset="-122"/>
                    <a:cs typeface="黑体" panose="02010609060101010101" charset="-122"/>
                  </a:rPr>
                  <a:t>是</a:t>
                </a:r>
                <a:r>
                  <a:rPr sz="1200" b="1" spc="-15">
                    <a:solidFill>
                      <a:srgbClr val="FF0000"/>
                    </a:solidFill>
                    <a:latin typeface="黑体" panose="02010609060101010101" charset="-122"/>
                    <a:cs typeface="黑体" panose="02010609060101010101" charset="-122"/>
                  </a:rPr>
                  <a:t>医疗</a:t>
                </a:r>
                <a:r>
                  <a:rPr sz="1200" b="1" spc="15">
                    <a:solidFill>
                      <a:srgbClr val="FF0000"/>
                    </a:solidFill>
                    <a:latin typeface="黑体" panose="02010609060101010101" charset="-122"/>
                    <a:cs typeface="黑体" panose="02010609060101010101" charset="-122"/>
                  </a:rPr>
                  <a:t>机</a:t>
                </a:r>
                <a:r>
                  <a:rPr sz="1200" b="1" spc="-15">
                    <a:solidFill>
                      <a:srgbClr val="FF0000"/>
                    </a:solidFill>
                    <a:latin typeface="黑体" panose="02010609060101010101" charset="-122"/>
                    <a:cs typeface="黑体" panose="02010609060101010101" charset="-122"/>
                  </a:rPr>
                  <a:t>构药</a:t>
                </a:r>
                <a:r>
                  <a:rPr sz="1200" b="1" spc="15">
                    <a:solidFill>
                      <a:srgbClr val="FF0000"/>
                    </a:solidFill>
                    <a:latin typeface="黑体" panose="02010609060101010101" charset="-122"/>
                    <a:cs typeface="黑体" panose="02010609060101010101" charset="-122"/>
                  </a:rPr>
                  <a:t>事</a:t>
                </a:r>
                <a:r>
                  <a:rPr sz="1200" b="1" spc="-15">
                    <a:solidFill>
                      <a:srgbClr val="FF0000"/>
                    </a:solidFill>
                    <a:latin typeface="黑体" panose="02010609060101010101" charset="-122"/>
                    <a:cs typeface="黑体" panose="02010609060101010101" charset="-122"/>
                  </a:rPr>
                  <a:t>管理</a:t>
                </a:r>
                <a:r>
                  <a:rPr sz="1200" b="1" spc="15">
                    <a:solidFill>
                      <a:srgbClr val="FF0000"/>
                    </a:solidFill>
                    <a:latin typeface="黑体" panose="02010609060101010101" charset="-122"/>
                    <a:cs typeface="黑体" panose="02010609060101010101" charset="-122"/>
                  </a:rPr>
                  <a:t>的</a:t>
                </a:r>
                <a:r>
                  <a:rPr sz="1200" b="1" spc="-15">
                    <a:solidFill>
                      <a:srgbClr val="FF0000"/>
                    </a:solidFill>
                    <a:latin typeface="黑体" panose="02010609060101010101" charset="-122"/>
                    <a:cs typeface="黑体" panose="02010609060101010101" charset="-122"/>
                  </a:rPr>
                  <a:t>目标</a:t>
                </a:r>
                <a:r>
                  <a:rPr sz="1200" b="1" spc="15">
                    <a:solidFill>
                      <a:srgbClr val="FF0000"/>
                    </a:solidFill>
                    <a:latin typeface="黑体" panose="02010609060101010101" charset="-122"/>
                    <a:cs typeface="黑体" panose="02010609060101010101" charset="-122"/>
                  </a:rPr>
                  <a:t>，</a:t>
                </a:r>
                <a:r>
                  <a:rPr sz="1200" b="1" spc="-15">
                    <a:solidFill>
                      <a:srgbClr val="FF0000"/>
                    </a:solidFill>
                    <a:latin typeface="黑体" panose="02010609060101010101" charset="-122"/>
                    <a:cs typeface="黑体" panose="02010609060101010101" charset="-122"/>
                  </a:rPr>
                  <a:t>是提</a:t>
                </a:r>
                <a:r>
                  <a:rPr sz="1200" b="1" spc="15">
                    <a:solidFill>
                      <a:srgbClr val="FF0000"/>
                    </a:solidFill>
                    <a:latin typeface="黑体" panose="02010609060101010101" charset="-122"/>
                    <a:cs typeface="黑体" panose="02010609060101010101" charset="-122"/>
                  </a:rPr>
                  <a:t>高</a:t>
                </a:r>
                <a:r>
                  <a:rPr sz="1200" b="1" spc="-15">
                    <a:solidFill>
                      <a:srgbClr val="FF0000"/>
                    </a:solidFill>
                    <a:latin typeface="黑体" panose="02010609060101010101" charset="-122"/>
                    <a:cs typeface="黑体" panose="02010609060101010101" charset="-122"/>
                  </a:rPr>
                  <a:t>医疗</a:t>
                </a:r>
                <a:r>
                  <a:rPr sz="1200" b="1" spc="15">
                    <a:solidFill>
                      <a:srgbClr val="FF0000"/>
                    </a:solidFill>
                    <a:latin typeface="黑体" panose="02010609060101010101" charset="-122"/>
                    <a:cs typeface="黑体" panose="02010609060101010101" charset="-122"/>
                  </a:rPr>
                  <a:t>质</a:t>
                </a:r>
                <a:r>
                  <a:rPr sz="1200" b="1" spc="-15">
                    <a:solidFill>
                      <a:srgbClr val="FF0000"/>
                    </a:solidFill>
                    <a:latin typeface="黑体" panose="02010609060101010101" charset="-122"/>
                    <a:cs typeface="黑体" panose="02010609060101010101" charset="-122"/>
                  </a:rPr>
                  <a:t>量、</a:t>
                </a:r>
                <a:r>
                  <a:rPr sz="1200" b="1" spc="15">
                    <a:solidFill>
                      <a:srgbClr val="FF0000"/>
                    </a:solidFill>
                    <a:latin typeface="黑体" panose="02010609060101010101" charset="-122"/>
                    <a:cs typeface="黑体" panose="02010609060101010101" charset="-122"/>
                  </a:rPr>
                  <a:t>保</a:t>
                </a:r>
                <a:r>
                  <a:rPr sz="1200" b="1" spc="-15">
                    <a:solidFill>
                      <a:srgbClr val="FF0000"/>
                    </a:solidFill>
                    <a:latin typeface="黑体" panose="02010609060101010101" charset="-122"/>
                    <a:cs typeface="黑体" panose="02010609060101010101" charset="-122"/>
                  </a:rPr>
                  <a:t>障医</a:t>
                </a:r>
                <a:r>
                  <a:rPr sz="1200" b="1" spc="15">
                    <a:solidFill>
                      <a:srgbClr val="FF0000"/>
                    </a:solidFill>
                    <a:latin typeface="黑体" panose="02010609060101010101" charset="-122"/>
                    <a:cs typeface="黑体" panose="02010609060101010101" charset="-122"/>
                  </a:rPr>
                  <a:t>疗</a:t>
                </a:r>
                <a:r>
                  <a:rPr sz="1200" b="1" spc="-15">
                    <a:solidFill>
                      <a:srgbClr val="FF0000"/>
                    </a:solidFill>
                    <a:latin typeface="黑体" panose="02010609060101010101" charset="-122"/>
                    <a:cs typeface="黑体" panose="02010609060101010101" charset="-122"/>
                  </a:rPr>
                  <a:t>安全</a:t>
                </a:r>
                <a:r>
                  <a:rPr sz="1200" b="1" spc="15">
                    <a:solidFill>
                      <a:srgbClr val="FF0000"/>
                    </a:solidFill>
                    <a:latin typeface="黑体" panose="02010609060101010101" charset="-122"/>
                    <a:cs typeface="黑体" panose="02010609060101010101" charset="-122"/>
                  </a:rPr>
                  <a:t>的</a:t>
                </a:r>
                <a:r>
                  <a:rPr sz="1200" b="1" spc="-15">
                    <a:solidFill>
                      <a:srgbClr val="FF0000"/>
                    </a:solidFill>
                    <a:latin typeface="黑体" panose="02010609060101010101" charset="-122"/>
                    <a:cs typeface="黑体" panose="02010609060101010101" charset="-122"/>
                  </a:rPr>
                  <a:t>必然</a:t>
                </a:r>
                <a:r>
                  <a:rPr sz="1200" b="1" spc="15">
                    <a:solidFill>
                      <a:srgbClr val="FF0000"/>
                    </a:solidFill>
                    <a:latin typeface="黑体" panose="02010609060101010101" charset="-122"/>
                    <a:cs typeface="黑体" panose="02010609060101010101" charset="-122"/>
                  </a:rPr>
                  <a:t>要</a:t>
                </a:r>
                <a:r>
                  <a:rPr sz="1200" b="1" spc="-65">
                    <a:solidFill>
                      <a:srgbClr val="FF0000"/>
                    </a:solidFill>
                    <a:latin typeface="黑体" panose="02010609060101010101" charset="-122"/>
                    <a:cs typeface="黑体" panose="02010609060101010101" charset="-122"/>
                  </a:rPr>
                  <a:t>求</a:t>
                </a:r>
                <a:r>
                  <a:rPr sz="1200" spc="-10">
                    <a:latin typeface="黑体" panose="02010609060101010101" charset="-122"/>
                    <a:cs typeface="黑体" panose="02010609060101010101" charset="-122"/>
                  </a:rPr>
                  <a:t>，</a:t>
                </a:r>
                <a:r>
                  <a:rPr sz="1200" spc="15">
                    <a:latin typeface="黑体" panose="02010609060101010101" charset="-122"/>
                    <a:cs typeface="黑体" panose="02010609060101010101" charset="-122"/>
                  </a:rPr>
                  <a:t>也</a:t>
                </a:r>
                <a:r>
                  <a:rPr sz="1200" spc="-10">
                    <a:latin typeface="黑体" panose="02010609060101010101" charset="-122"/>
                    <a:cs typeface="黑体" panose="02010609060101010101" charset="-122"/>
                  </a:rPr>
                  <a:t>是</a:t>
                </a:r>
                <a:r>
                  <a:rPr sz="1200" spc="-15">
                    <a:latin typeface="黑体" panose="02010609060101010101" charset="-122"/>
                    <a:cs typeface="黑体" panose="02010609060101010101" charset="-122"/>
                  </a:rPr>
                  <a:t>深</a:t>
                </a:r>
                <a:r>
                  <a:rPr sz="1200" spc="-10">
                    <a:latin typeface="黑体" panose="02010609060101010101" charset="-122"/>
                    <a:cs typeface="黑体" panose="02010609060101010101" charset="-122"/>
                  </a:rPr>
                  <a:t>化 </a:t>
                </a:r>
                <a:r>
                  <a:rPr sz="1150" spc="70">
                    <a:latin typeface="黑体" panose="02010609060101010101" charset="-122"/>
                    <a:cs typeface="黑体" panose="02010609060101010101" charset="-122"/>
                  </a:rPr>
                  <a:t>医药卫生体</a:t>
                </a:r>
                <a:r>
                  <a:rPr sz="1150" spc="35">
                    <a:latin typeface="黑体" panose="02010609060101010101" charset="-122"/>
                    <a:cs typeface="黑体" panose="02010609060101010101" charset="-122"/>
                  </a:rPr>
                  <a:t>制</a:t>
                </a:r>
                <a:r>
                  <a:rPr sz="1150" spc="70">
                    <a:latin typeface="黑体" panose="02010609060101010101" charset="-122"/>
                    <a:cs typeface="黑体" panose="02010609060101010101" charset="-122"/>
                  </a:rPr>
                  <a:t>改</a:t>
                </a:r>
                <a:r>
                  <a:rPr sz="1150" spc="35">
                    <a:latin typeface="黑体" panose="02010609060101010101" charset="-122"/>
                    <a:cs typeface="黑体" panose="02010609060101010101" charset="-122"/>
                  </a:rPr>
                  <a:t>革、</a:t>
                </a:r>
                <a:r>
                  <a:rPr sz="1150" spc="70">
                    <a:latin typeface="黑体" panose="02010609060101010101" charset="-122"/>
                    <a:cs typeface="黑体" panose="02010609060101010101" charset="-122"/>
                  </a:rPr>
                  <a:t>建</a:t>
                </a:r>
                <a:r>
                  <a:rPr sz="1150" spc="35">
                    <a:latin typeface="黑体" panose="02010609060101010101" charset="-122"/>
                    <a:cs typeface="黑体" panose="02010609060101010101" charset="-122"/>
                  </a:rPr>
                  <a:t>设健</a:t>
                </a:r>
                <a:r>
                  <a:rPr sz="1150" spc="70">
                    <a:latin typeface="黑体" panose="02010609060101010101" charset="-122"/>
                    <a:cs typeface="黑体" panose="02010609060101010101" charset="-122"/>
                  </a:rPr>
                  <a:t>康</a:t>
                </a:r>
                <a:r>
                  <a:rPr sz="1150" spc="35">
                    <a:latin typeface="黑体" panose="02010609060101010101" charset="-122"/>
                    <a:cs typeface="黑体" panose="02010609060101010101" charset="-122"/>
                  </a:rPr>
                  <a:t>中国</a:t>
                </a:r>
                <a:r>
                  <a:rPr sz="1150" spc="70">
                    <a:latin typeface="黑体" panose="02010609060101010101" charset="-122"/>
                    <a:cs typeface="黑体" panose="02010609060101010101" charset="-122"/>
                  </a:rPr>
                  <a:t>的</a:t>
                </a:r>
                <a:r>
                  <a:rPr sz="1150" spc="35">
                    <a:latin typeface="黑体" panose="02010609060101010101" charset="-122"/>
                    <a:cs typeface="黑体" panose="02010609060101010101" charset="-122"/>
                  </a:rPr>
                  <a:t>重要</a:t>
                </a:r>
                <a:r>
                  <a:rPr sz="1150" spc="70">
                    <a:latin typeface="黑体" panose="02010609060101010101" charset="-122"/>
                    <a:cs typeface="黑体" panose="02010609060101010101" charset="-122"/>
                  </a:rPr>
                  <a:t>内</a:t>
                </a:r>
                <a:r>
                  <a:rPr sz="1150" spc="35">
                    <a:latin typeface="黑体" panose="02010609060101010101" charset="-122"/>
                    <a:cs typeface="黑体" panose="02010609060101010101" charset="-122"/>
                  </a:rPr>
                  <a:t>容。</a:t>
                </a:r>
                <a:r>
                  <a:rPr sz="1150" spc="70">
                    <a:latin typeface="黑体" panose="02010609060101010101" charset="-122"/>
                    <a:cs typeface="黑体" panose="02010609060101010101" charset="-122"/>
                  </a:rPr>
                  <a:t>各</a:t>
                </a:r>
                <a:r>
                  <a:rPr sz="1150" spc="35">
                    <a:latin typeface="黑体" panose="02010609060101010101" charset="-122"/>
                    <a:cs typeface="黑体" panose="02010609060101010101" charset="-122"/>
                  </a:rPr>
                  <a:t>级卫</a:t>
                </a:r>
                <a:r>
                  <a:rPr sz="1150" spc="70">
                    <a:latin typeface="黑体" panose="02010609060101010101" charset="-122"/>
                    <a:cs typeface="黑体" panose="02010609060101010101" charset="-122"/>
                  </a:rPr>
                  <a:t>生</a:t>
                </a:r>
                <a:r>
                  <a:rPr sz="1150" spc="35">
                    <a:latin typeface="黑体" panose="02010609060101010101" charset="-122"/>
                    <a:cs typeface="黑体" panose="02010609060101010101" charset="-122"/>
                  </a:rPr>
                  <a:t>健康</a:t>
                </a:r>
                <a:r>
                  <a:rPr sz="1150" spc="70">
                    <a:latin typeface="黑体" panose="02010609060101010101" charset="-122"/>
                    <a:cs typeface="黑体" panose="02010609060101010101" charset="-122"/>
                  </a:rPr>
                  <a:t>行</a:t>
                </a:r>
                <a:r>
                  <a:rPr sz="1150" spc="35">
                    <a:latin typeface="黑体" panose="02010609060101010101" charset="-122"/>
                    <a:cs typeface="黑体" panose="02010609060101010101" charset="-122"/>
                  </a:rPr>
                  <a:t>政部</a:t>
                </a:r>
                <a:r>
                  <a:rPr sz="1150" spc="70">
                    <a:latin typeface="黑体" panose="02010609060101010101" charset="-122"/>
                    <a:cs typeface="黑体" panose="02010609060101010101" charset="-122"/>
                  </a:rPr>
                  <a:t>门</a:t>
                </a:r>
                <a:r>
                  <a:rPr sz="1150" spc="35">
                    <a:latin typeface="黑体" panose="02010609060101010101" charset="-122"/>
                    <a:cs typeface="黑体" panose="02010609060101010101" charset="-122"/>
                  </a:rPr>
                  <a:t>和各</a:t>
                </a:r>
                <a:r>
                  <a:rPr sz="1150" spc="70">
                    <a:latin typeface="黑体" panose="02010609060101010101" charset="-122"/>
                    <a:cs typeface="黑体" panose="02010609060101010101" charset="-122"/>
                  </a:rPr>
                  <a:t>级</a:t>
                </a:r>
                <a:r>
                  <a:rPr sz="1150" spc="35">
                    <a:latin typeface="黑体" panose="02010609060101010101" charset="-122"/>
                    <a:cs typeface="黑体" panose="02010609060101010101" charset="-122"/>
                  </a:rPr>
                  <a:t>各类</a:t>
                </a:r>
                <a:r>
                  <a:rPr sz="1150" spc="70">
                    <a:latin typeface="黑体" panose="02010609060101010101" charset="-122"/>
                    <a:cs typeface="黑体" panose="02010609060101010101" charset="-122"/>
                  </a:rPr>
                  <a:t>医</a:t>
                </a:r>
                <a:r>
                  <a:rPr sz="1150" spc="35">
                    <a:latin typeface="黑体" panose="02010609060101010101" charset="-122"/>
                    <a:cs typeface="黑体" panose="02010609060101010101" charset="-122"/>
                  </a:rPr>
                  <a:t>疗机</a:t>
                </a:r>
                <a:r>
                  <a:rPr sz="1150" spc="70">
                    <a:latin typeface="黑体" panose="02010609060101010101" charset="-122"/>
                    <a:cs typeface="黑体" panose="02010609060101010101" charset="-122"/>
                  </a:rPr>
                  <a:t>构</a:t>
                </a:r>
                <a:r>
                  <a:rPr sz="1150" spc="35">
                    <a:latin typeface="黑体" panose="02010609060101010101" charset="-122"/>
                    <a:cs typeface="黑体" panose="02010609060101010101" charset="-122"/>
                  </a:rPr>
                  <a:t>必 </a:t>
                </a:r>
                <a:r>
                  <a:rPr sz="1200" spc="25">
                    <a:latin typeface="黑体" panose="02010609060101010101" charset="-122"/>
                    <a:cs typeface="黑体" panose="02010609060101010101" charset="-122"/>
                  </a:rPr>
                  <a:t>须</a:t>
                </a:r>
                <a:r>
                  <a:rPr sz="1200" b="1" spc="50">
                    <a:solidFill>
                      <a:srgbClr val="FF0000"/>
                    </a:solidFill>
                    <a:latin typeface="黑体" panose="02010609060101010101" charset="-122"/>
                    <a:cs typeface="黑体" panose="02010609060101010101" charset="-122"/>
                  </a:rPr>
                  <a:t>高</a:t>
                </a:r>
                <a:r>
                  <a:rPr sz="1200" b="1" spc="15">
                    <a:solidFill>
                      <a:srgbClr val="FF0000"/>
                    </a:solidFill>
                    <a:latin typeface="黑体" panose="02010609060101010101" charset="-122"/>
                    <a:cs typeface="黑体" panose="02010609060101010101" charset="-122"/>
                  </a:rPr>
                  <a:t>度重</a:t>
                </a:r>
                <a:r>
                  <a:rPr sz="1200" b="1" spc="-15">
                    <a:solidFill>
                      <a:srgbClr val="FF0000"/>
                    </a:solidFill>
                    <a:latin typeface="黑体" panose="02010609060101010101" charset="-122"/>
                    <a:cs typeface="黑体" panose="02010609060101010101" charset="-122"/>
                  </a:rPr>
                  <a:t>视</a:t>
                </a:r>
                <a:r>
                  <a:rPr sz="1200" b="1" spc="-20">
                    <a:solidFill>
                      <a:srgbClr val="FF0000"/>
                    </a:solidFill>
                    <a:latin typeface="黑体" panose="02010609060101010101" charset="-122"/>
                    <a:cs typeface="黑体" panose="02010609060101010101" charset="-122"/>
                  </a:rPr>
                  <a:t>合</a:t>
                </a:r>
                <a:r>
                  <a:rPr sz="1200" b="1" spc="15">
                    <a:solidFill>
                      <a:srgbClr val="FF0000"/>
                    </a:solidFill>
                    <a:latin typeface="黑体" panose="02010609060101010101" charset="-122"/>
                    <a:cs typeface="黑体" panose="02010609060101010101" charset="-122"/>
                  </a:rPr>
                  <a:t>理</a:t>
                </a:r>
                <a:r>
                  <a:rPr sz="1200" b="1" spc="-15">
                    <a:solidFill>
                      <a:srgbClr val="FF0000"/>
                    </a:solidFill>
                    <a:latin typeface="黑体" panose="02010609060101010101" charset="-122"/>
                    <a:cs typeface="黑体" panose="02010609060101010101" charset="-122"/>
                  </a:rPr>
                  <a:t>用</a:t>
                </a:r>
                <a:r>
                  <a:rPr sz="1200" b="1" spc="-20">
                    <a:solidFill>
                      <a:srgbClr val="FF0000"/>
                    </a:solidFill>
                    <a:latin typeface="黑体" panose="02010609060101010101" charset="-122"/>
                    <a:cs typeface="黑体" panose="02010609060101010101" charset="-122"/>
                  </a:rPr>
                  <a:t>药</a:t>
                </a:r>
                <a:r>
                  <a:rPr sz="1200" b="1" spc="15">
                    <a:solidFill>
                      <a:srgbClr val="FF0000"/>
                    </a:solidFill>
                    <a:latin typeface="黑体" panose="02010609060101010101" charset="-122"/>
                    <a:cs typeface="黑体" panose="02010609060101010101" charset="-122"/>
                  </a:rPr>
                  <a:t>考</a:t>
                </a:r>
                <a:r>
                  <a:rPr sz="1200" b="1" spc="-15">
                    <a:solidFill>
                      <a:srgbClr val="FF0000"/>
                    </a:solidFill>
                    <a:latin typeface="黑体" panose="02010609060101010101" charset="-122"/>
                    <a:cs typeface="黑体" panose="02010609060101010101" charset="-122"/>
                  </a:rPr>
                  <a:t>核</a:t>
                </a:r>
                <a:r>
                  <a:rPr sz="1200" b="1" spc="-20">
                    <a:solidFill>
                      <a:srgbClr val="FF0000"/>
                    </a:solidFill>
                    <a:latin typeface="黑体" panose="02010609060101010101" charset="-122"/>
                    <a:cs typeface="黑体" panose="02010609060101010101" charset="-122"/>
                  </a:rPr>
                  <a:t>工</a:t>
                </a:r>
                <a:r>
                  <a:rPr sz="1200" b="1" spc="30">
                    <a:solidFill>
                      <a:srgbClr val="FF0000"/>
                    </a:solidFill>
                    <a:latin typeface="黑体" panose="02010609060101010101" charset="-122"/>
                    <a:cs typeface="黑体" panose="02010609060101010101" charset="-122"/>
                  </a:rPr>
                  <a:t>作</a:t>
                </a:r>
                <a:r>
                  <a:rPr sz="1200" b="1" spc="-15">
                    <a:latin typeface="黑体" panose="02010609060101010101" charset="-122"/>
                    <a:cs typeface="黑体" panose="02010609060101010101" charset="-122"/>
                  </a:rPr>
                  <a:t>，</a:t>
                </a:r>
                <a:r>
                  <a:rPr sz="1200" b="1" spc="-20">
                    <a:latin typeface="黑体" panose="02010609060101010101" charset="-122"/>
                    <a:cs typeface="黑体" panose="02010609060101010101" charset="-122"/>
                  </a:rPr>
                  <a:t>建</a:t>
                </a:r>
                <a:r>
                  <a:rPr sz="1200" b="1" spc="15">
                    <a:latin typeface="黑体" panose="02010609060101010101" charset="-122"/>
                    <a:cs typeface="黑体" panose="02010609060101010101" charset="-122"/>
                  </a:rPr>
                  <a:t>立</a:t>
                </a:r>
                <a:r>
                  <a:rPr sz="1200" b="1" spc="-15">
                    <a:latin typeface="黑体" panose="02010609060101010101" charset="-122"/>
                    <a:cs typeface="黑体" panose="02010609060101010101" charset="-122"/>
                  </a:rPr>
                  <a:t>合</a:t>
                </a:r>
                <a:r>
                  <a:rPr sz="1200" b="1" spc="-20">
                    <a:latin typeface="黑体" panose="02010609060101010101" charset="-122"/>
                    <a:cs typeface="黑体" panose="02010609060101010101" charset="-122"/>
                  </a:rPr>
                  <a:t>理</a:t>
                </a:r>
                <a:r>
                  <a:rPr sz="1200" b="1" spc="15">
                    <a:latin typeface="黑体" panose="02010609060101010101" charset="-122"/>
                    <a:cs typeface="黑体" panose="02010609060101010101" charset="-122"/>
                  </a:rPr>
                  <a:t>用</a:t>
                </a:r>
                <a:r>
                  <a:rPr sz="1200" b="1" spc="-15">
                    <a:latin typeface="黑体" panose="02010609060101010101" charset="-122"/>
                    <a:cs typeface="黑体" panose="02010609060101010101" charset="-122"/>
                  </a:rPr>
                  <a:t>药</a:t>
                </a:r>
                <a:r>
                  <a:rPr sz="1200" b="1" spc="-20">
                    <a:latin typeface="黑体" panose="02010609060101010101" charset="-122"/>
                    <a:cs typeface="黑体" panose="02010609060101010101" charset="-122"/>
                  </a:rPr>
                  <a:t>考</a:t>
                </a:r>
                <a:r>
                  <a:rPr sz="1200" b="1" spc="15">
                    <a:latin typeface="黑体" panose="02010609060101010101" charset="-122"/>
                    <a:cs typeface="黑体" panose="02010609060101010101" charset="-122"/>
                  </a:rPr>
                  <a:t>核</a:t>
                </a:r>
                <a:r>
                  <a:rPr sz="1200" b="1" spc="-15">
                    <a:latin typeface="黑体" panose="02010609060101010101" charset="-122"/>
                    <a:cs typeface="黑体" panose="02010609060101010101" charset="-122"/>
                  </a:rPr>
                  <a:t>机</a:t>
                </a:r>
                <a:r>
                  <a:rPr sz="1200" b="1" spc="-20">
                    <a:latin typeface="黑体" panose="02010609060101010101" charset="-122"/>
                    <a:cs typeface="黑体" panose="02010609060101010101" charset="-122"/>
                  </a:rPr>
                  <a:t>制</a:t>
                </a:r>
                <a:r>
                  <a:rPr sz="1200" b="1" spc="15">
                    <a:latin typeface="黑体" panose="02010609060101010101" charset="-122"/>
                    <a:cs typeface="黑体" panose="02010609060101010101" charset="-122"/>
                  </a:rPr>
                  <a:t>，</a:t>
                </a:r>
                <a:r>
                  <a:rPr sz="1200" b="1" spc="-15">
                    <a:latin typeface="黑体" panose="02010609060101010101" charset="-122"/>
                    <a:cs typeface="黑体" panose="02010609060101010101" charset="-122"/>
                  </a:rPr>
                  <a:t>并</a:t>
                </a:r>
                <a:r>
                  <a:rPr sz="1200" b="1" spc="-20">
                    <a:latin typeface="黑体" panose="02010609060101010101" charset="-122"/>
                    <a:cs typeface="黑体" panose="02010609060101010101" charset="-122"/>
                  </a:rPr>
                  <a:t>采</a:t>
                </a:r>
                <a:r>
                  <a:rPr sz="1200" b="1" spc="15">
                    <a:latin typeface="黑体" panose="02010609060101010101" charset="-122"/>
                    <a:cs typeface="黑体" panose="02010609060101010101" charset="-122"/>
                  </a:rPr>
                  <a:t>取</a:t>
                </a:r>
                <a:r>
                  <a:rPr sz="1200" b="1" spc="-15">
                    <a:latin typeface="黑体" panose="02010609060101010101" charset="-122"/>
                    <a:cs typeface="黑体" panose="02010609060101010101" charset="-122"/>
                  </a:rPr>
                  <a:t>有</a:t>
                </a:r>
                <a:r>
                  <a:rPr sz="1200" b="1" spc="-20">
                    <a:latin typeface="黑体" panose="02010609060101010101" charset="-122"/>
                    <a:cs typeface="黑体" panose="02010609060101010101" charset="-122"/>
                  </a:rPr>
                  <a:t>效</a:t>
                </a:r>
                <a:r>
                  <a:rPr sz="1200" b="1" spc="15">
                    <a:latin typeface="黑体" panose="02010609060101010101" charset="-122"/>
                    <a:cs typeface="黑体" panose="02010609060101010101" charset="-122"/>
                  </a:rPr>
                  <a:t>措</a:t>
                </a:r>
                <a:r>
                  <a:rPr sz="1200" b="1" spc="-15">
                    <a:latin typeface="黑体" panose="02010609060101010101" charset="-122"/>
                    <a:cs typeface="黑体" panose="02010609060101010101" charset="-122"/>
                  </a:rPr>
                  <a:t>施</a:t>
                </a:r>
                <a:r>
                  <a:rPr sz="1200" b="1" spc="-20">
                    <a:latin typeface="黑体" panose="02010609060101010101" charset="-122"/>
                    <a:cs typeface="黑体" panose="02010609060101010101" charset="-122"/>
                  </a:rPr>
                  <a:t>确</a:t>
                </a:r>
                <a:r>
                  <a:rPr sz="1200" b="1" spc="15">
                    <a:latin typeface="黑体" panose="02010609060101010101" charset="-122"/>
                    <a:cs typeface="黑体" panose="02010609060101010101" charset="-122"/>
                  </a:rPr>
                  <a:t>保</a:t>
                </a:r>
                <a:r>
                  <a:rPr sz="1200" b="1" spc="-15">
                    <a:latin typeface="黑体" panose="02010609060101010101" charset="-122"/>
                    <a:cs typeface="黑体" panose="02010609060101010101" charset="-122"/>
                  </a:rPr>
                  <a:t>考</a:t>
                </a:r>
                <a:r>
                  <a:rPr sz="1200" b="1" spc="-20">
                    <a:latin typeface="黑体" panose="02010609060101010101" charset="-122"/>
                    <a:cs typeface="黑体" panose="02010609060101010101" charset="-122"/>
                  </a:rPr>
                  <a:t>核</a:t>
                </a:r>
                <a:r>
                  <a:rPr sz="1200" b="1" spc="15">
                    <a:latin typeface="黑体" panose="02010609060101010101" charset="-122"/>
                    <a:cs typeface="黑体" panose="02010609060101010101" charset="-122"/>
                  </a:rPr>
                  <a:t>工</a:t>
                </a:r>
                <a:r>
                  <a:rPr sz="1200" b="1" spc="-15">
                    <a:latin typeface="黑体" panose="02010609060101010101" charset="-122"/>
                    <a:cs typeface="黑体" panose="02010609060101010101" charset="-122"/>
                  </a:rPr>
                  <a:t>作</a:t>
                </a:r>
                <a:r>
                  <a:rPr sz="1200" b="1" spc="-20">
                    <a:latin typeface="黑体" panose="02010609060101010101" charset="-122"/>
                    <a:cs typeface="黑体" panose="02010609060101010101" charset="-122"/>
                  </a:rPr>
                  <a:t>落</a:t>
                </a:r>
                <a:r>
                  <a:rPr sz="1200" b="1" spc="15">
                    <a:latin typeface="黑体" panose="02010609060101010101" charset="-122"/>
                    <a:cs typeface="黑体" panose="02010609060101010101" charset="-122"/>
                  </a:rPr>
                  <a:t>实</a:t>
                </a:r>
                <a:r>
                  <a:rPr sz="1200" b="1" spc="-15">
                    <a:latin typeface="黑体" panose="02010609060101010101" charset="-122"/>
                    <a:cs typeface="黑体" panose="02010609060101010101" charset="-122"/>
                  </a:rPr>
                  <a:t>到位</a:t>
                </a:r>
                <a:endParaRPr sz="1200">
                  <a:latin typeface="黑体" panose="02010609060101010101" charset="-122"/>
                  <a:cs typeface="黑体" panose="02010609060101010101" charset="-122"/>
                </a:endParaRPr>
              </a:p>
              <a:p>
                <a:pPr marL="12065" indent="0">
                  <a:lnSpc>
                    <a:spcPct val="100000"/>
                  </a:lnSpc>
                  <a:spcBef>
                    <a:spcPts val="485"/>
                  </a:spcBef>
                  <a:buSzPct val="91000"/>
                  <a:buFont typeface="Arial"/>
                  <a:buNone/>
                  <a:tabLst>
                    <a:tab pos="64135"/>
                  </a:tabLst>
                </a:pPr>
                <a:r>
                  <a:rPr sz="1150" spc="70">
                    <a:latin typeface="黑体" panose="02010609060101010101" charset="-122"/>
                    <a:cs typeface="黑体" panose="02010609060101010101" charset="-122"/>
                  </a:rPr>
                  <a:t>明确合理用</a:t>
                </a:r>
                <a:r>
                  <a:rPr sz="1150" spc="35">
                    <a:latin typeface="黑体" panose="02010609060101010101" charset="-122"/>
                    <a:cs typeface="黑体" panose="02010609060101010101" charset="-122"/>
                  </a:rPr>
                  <a:t>药考</a:t>
                </a:r>
                <a:r>
                  <a:rPr sz="1150" spc="70">
                    <a:latin typeface="黑体" panose="02010609060101010101" charset="-122"/>
                    <a:cs typeface="黑体" panose="02010609060101010101" charset="-122"/>
                  </a:rPr>
                  <a:t>核</a:t>
                </a:r>
                <a:r>
                  <a:rPr sz="1150" spc="35">
                    <a:latin typeface="黑体" panose="02010609060101010101" charset="-122"/>
                    <a:cs typeface="黑体" panose="02010609060101010101" charset="-122"/>
                  </a:rPr>
                  <a:t>范围</a:t>
                </a:r>
                <a:r>
                  <a:rPr sz="1150" spc="70">
                    <a:latin typeface="黑体" panose="02010609060101010101" charset="-122"/>
                    <a:cs typeface="黑体" panose="02010609060101010101" charset="-122"/>
                  </a:rPr>
                  <a:t>和</a:t>
                </a:r>
                <a:r>
                  <a:rPr sz="1150" spc="35">
                    <a:latin typeface="黑体" panose="02010609060101010101" charset="-122"/>
                    <a:cs typeface="黑体" panose="02010609060101010101" charset="-122"/>
                  </a:rPr>
                  <a:t>内容</a:t>
                </a:r>
                <a:r>
                  <a:rPr sz="1150" spc="70">
                    <a:latin typeface="黑体" panose="02010609060101010101" charset="-122"/>
                    <a:cs typeface="黑体" panose="02010609060101010101" charset="-122"/>
                  </a:rPr>
                  <a:t>，</a:t>
                </a:r>
                <a:r>
                  <a:rPr sz="1150" spc="35">
                    <a:latin typeface="黑体" panose="02010609060101010101" charset="-122"/>
                    <a:cs typeface="黑体" panose="02010609060101010101" charset="-122"/>
                  </a:rPr>
                  <a:t>做好</a:t>
                </a:r>
                <a:r>
                  <a:rPr sz="1150" spc="70">
                    <a:latin typeface="黑体" panose="02010609060101010101" charset="-122"/>
                    <a:cs typeface="黑体" panose="02010609060101010101" charset="-122"/>
                  </a:rPr>
                  <a:t>合</a:t>
                </a:r>
                <a:r>
                  <a:rPr sz="1150" spc="35">
                    <a:latin typeface="黑体" panose="02010609060101010101" charset="-122"/>
                    <a:cs typeface="黑体" panose="02010609060101010101" charset="-122"/>
                  </a:rPr>
                  <a:t>理用</a:t>
                </a:r>
                <a:r>
                  <a:rPr sz="1150" spc="70">
                    <a:latin typeface="黑体" panose="02010609060101010101" charset="-122"/>
                    <a:cs typeface="黑体" panose="02010609060101010101" charset="-122"/>
                  </a:rPr>
                  <a:t>药</a:t>
                </a:r>
                <a:r>
                  <a:rPr sz="1150" spc="35">
                    <a:latin typeface="黑体" panose="02010609060101010101" charset="-122"/>
                    <a:cs typeface="黑体" panose="02010609060101010101" charset="-122"/>
                  </a:rPr>
                  <a:t>考核</a:t>
                </a:r>
                <a:r>
                  <a:rPr sz="1150" spc="70">
                    <a:latin typeface="黑体" panose="02010609060101010101" charset="-122"/>
                    <a:cs typeface="黑体" panose="02010609060101010101" charset="-122"/>
                  </a:rPr>
                  <a:t>工</a:t>
                </a:r>
                <a:r>
                  <a:rPr sz="1150" spc="35">
                    <a:latin typeface="黑体" panose="02010609060101010101" charset="-122"/>
                    <a:cs typeface="黑体" panose="02010609060101010101" charset="-122"/>
                  </a:rPr>
                  <a:t>作的</a:t>
                </a:r>
                <a:r>
                  <a:rPr sz="1150" spc="70">
                    <a:latin typeface="黑体" panose="02010609060101010101" charset="-122"/>
                    <a:cs typeface="黑体" panose="02010609060101010101" charset="-122"/>
                  </a:rPr>
                  <a:t>组</a:t>
                </a:r>
                <a:r>
                  <a:rPr sz="1150" spc="35">
                    <a:latin typeface="黑体" panose="02010609060101010101" charset="-122"/>
                    <a:cs typeface="黑体" panose="02010609060101010101" charset="-122"/>
                  </a:rPr>
                  <a:t>织实</a:t>
                </a:r>
                <a:r>
                  <a:rPr sz="1150" spc="70">
                    <a:latin typeface="黑体" panose="02010609060101010101" charset="-122"/>
                    <a:cs typeface="黑体" panose="02010609060101010101" charset="-122"/>
                  </a:rPr>
                  <a:t>施</a:t>
                </a:r>
                <a:r>
                  <a:rPr sz="1150" spc="35">
                    <a:latin typeface="黑体" panose="02010609060101010101" charset="-122"/>
                    <a:cs typeface="黑体" panose="02010609060101010101" charset="-122"/>
                  </a:rPr>
                  <a:t>，加</a:t>
                </a:r>
                <a:r>
                  <a:rPr sz="1150" spc="70">
                    <a:latin typeface="黑体" panose="02010609060101010101" charset="-122"/>
                    <a:cs typeface="黑体" panose="02010609060101010101" charset="-122"/>
                  </a:rPr>
                  <a:t>强</a:t>
                </a:r>
                <a:r>
                  <a:rPr sz="1150" spc="35">
                    <a:latin typeface="黑体" panose="02010609060101010101" charset="-122"/>
                    <a:cs typeface="黑体" panose="02010609060101010101" charset="-122"/>
                  </a:rPr>
                  <a:t>考核</a:t>
                </a:r>
                <a:r>
                  <a:rPr sz="1150" spc="70">
                    <a:latin typeface="黑体" panose="02010609060101010101" charset="-122"/>
                    <a:cs typeface="黑体" panose="02010609060101010101" charset="-122"/>
                  </a:rPr>
                  <a:t>结</a:t>
                </a:r>
                <a:r>
                  <a:rPr sz="1150" spc="35">
                    <a:latin typeface="黑体" panose="02010609060101010101" charset="-122"/>
                    <a:cs typeface="黑体" panose="02010609060101010101" charset="-122"/>
                  </a:rPr>
                  <a:t>果运用</a:t>
                </a:r>
                <a:r>
                  <a:rPr lang="zh-CN" sz="1150" spc="35">
                    <a:latin typeface="黑体" panose="02010609060101010101" charset="-122"/>
                    <a:cs typeface="黑体" panose="02010609060101010101" charset="-122"/>
                  </a:rPr>
                  <a:t>。</a:t>
                </a:r>
                <a:endParaRPr sz="1150">
                  <a:latin typeface="黑体" panose="02010609060101010101" charset="-122"/>
                  <a:cs typeface="黑体" panose="02010609060101010101" charset="-122"/>
                </a:endParaRPr>
              </a:p>
              <a:p>
                <a:pPr>
                  <a:lnSpc>
                    <a:spcPct val="100000"/>
                  </a:lnSpc>
                  <a:buChar char="·"/>
                </a:pPr>
                <a:endParaRPr sz="1300">
                  <a:latin typeface="Times New Roman" panose="02020603050405020304"/>
                  <a:cs typeface="Times New Roman" panose="02020603050405020304"/>
                </a:endParaRPr>
              </a:p>
              <a:p>
                <a:pPr>
                  <a:lnSpc>
                    <a:spcPct val="100000"/>
                  </a:lnSpc>
                  <a:spcBef>
                    <a:spcPts val="25"/>
                  </a:spcBef>
                  <a:buChar char="·"/>
                </a:pPr>
                <a:endParaRPr sz="1200">
                  <a:latin typeface="Times New Roman" panose="02020603050405020304"/>
                  <a:cs typeface="Times New Roman" panose="02020603050405020304"/>
                </a:endParaRPr>
              </a:p>
              <a:p>
                <a:pPr marL="12700">
                  <a:lnSpc>
                    <a:spcPct val="100000"/>
                  </a:lnSpc>
                </a:pPr>
                <a:r>
                  <a:rPr sz="1550" b="1" spc="60">
                    <a:latin typeface="黑体" panose="02010609060101010101" charset="-122"/>
                    <a:cs typeface="黑体" panose="02010609060101010101" charset="-122"/>
                  </a:rPr>
                  <a:t>关于印发加强</a:t>
                </a:r>
                <a:r>
                  <a:rPr sz="1550" b="1" spc="25">
                    <a:latin typeface="黑体" panose="02010609060101010101" charset="-122"/>
                    <a:cs typeface="黑体" panose="02010609060101010101" charset="-122"/>
                  </a:rPr>
                  <a:t>医</a:t>
                </a:r>
                <a:r>
                  <a:rPr sz="1550" b="1" spc="60">
                    <a:latin typeface="黑体" panose="02010609060101010101" charset="-122"/>
                    <a:cs typeface="黑体" panose="02010609060101010101" charset="-122"/>
                  </a:rPr>
                  <a:t>疗机构</a:t>
                </a:r>
                <a:r>
                  <a:rPr sz="1550" b="1" spc="25">
                    <a:latin typeface="黑体" panose="02010609060101010101" charset="-122"/>
                    <a:cs typeface="黑体" panose="02010609060101010101" charset="-122"/>
                  </a:rPr>
                  <a:t>药</a:t>
                </a:r>
                <a:r>
                  <a:rPr sz="1550" b="1" spc="60">
                    <a:latin typeface="黑体" panose="02010609060101010101" charset="-122"/>
                    <a:cs typeface="黑体" panose="02010609060101010101" charset="-122"/>
                  </a:rPr>
                  <a:t>事管理促</a:t>
                </a:r>
                <a:r>
                  <a:rPr sz="1550" b="1" spc="25">
                    <a:latin typeface="黑体" panose="02010609060101010101" charset="-122"/>
                    <a:cs typeface="黑体" panose="02010609060101010101" charset="-122"/>
                  </a:rPr>
                  <a:t>进</a:t>
                </a:r>
                <a:r>
                  <a:rPr sz="1550" b="1" spc="60">
                    <a:latin typeface="黑体" panose="02010609060101010101" charset="-122"/>
                    <a:cs typeface="黑体" panose="02010609060101010101" charset="-122"/>
                  </a:rPr>
                  <a:t>合理用药</a:t>
                </a:r>
                <a:r>
                  <a:rPr sz="1550" b="1" spc="25">
                    <a:latin typeface="黑体" panose="02010609060101010101" charset="-122"/>
                    <a:cs typeface="黑体" panose="02010609060101010101" charset="-122"/>
                  </a:rPr>
                  <a:t>意见</a:t>
                </a:r>
                <a:r>
                  <a:rPr sz="1550" b="1" spc="60">
                    <a:latin typeface="黑体" panose="02010609060101010101" charset="-122"/>
                    <a:cs typeface="黑体" panose="02010609060101010101" charset="-122"/>
                  </a:rPr>
                  <a:t>的通知</a:t>
                </a:r>
                <a:r>
                  <a:rPr sz="1550" b="1" spc="15">
                    <a:latin typeface="黑体" panose="02010609060101010101" charset="-122"/>
                    <a:cs typeface="黑体" panose="02010609060101010101" charset="-122"/>
                  </a:rPr>
                  <a:t>（</a:t>
                </a:r>
                <a:r>
                  <a:rPr sz="1550" b="1" spc="15">
                    <a:latin typeface="Arial"/>
                    <a:cs typeface="Arial"/>
                  </a:rPr>
                  <a:t>2020/02/21</a:t>
                </a:r>
                <a:r>
                  <a:rPr sz="1550" b="1" spc="15">
                    <a:latin typeface="黑体" panose="02010609060101010101" charset="-122"/>
                    <a:cs typeface="黑体" panose="02010609060101010101" charset="-122"/>
                  </a:rPr>
                  <a:t>）</a:t>
                </a:r>
                <a:endParaRPr sz="1550">
                  <a:latin typeface="黑体" panose="02010609060101010101" charset="-122"/>
                  <a:cs typeface="黑体" panose="02010609060101010101" charset="-122"/>
                </a:endParaRPr>
              </a:p>
              <a:p>
                <a:pPr marL="63500" indent="-51435">
                  <a:lnSpc>
                    <a:spcPct val="100000"/>
                  </a:lnSpc>
                  <a:spcBef>
                    <a:spcPts val="220"/>
                  </a:spcBef>
                  <a:buClr>
                    <a:srgbClr val="000000"/>
                  </a:buClr>
                  <a:buSzPct val="92000"/>
                  <a:buFont typeface="Arial"/>
                  <a:buChar char="·"/>
                  <a:tabLst>
                    <a:tab pos="64135"/>
                  </a:tabLst>
                </a:pPr>
                <a:r>
                  <a:rPr sz="1200" b="1" spc="55">
                    <a:solidFill>
                      <a:srgbClr val="FF0000"/>
                    </a:solidFill>
                    <a:latin typeface="黑体" panose="02010609060101010101" charset="-122"/>
                    <a:cs typeface="黑体" panose="02010609060101010101" charset="-122"/>
                  </a:rPr>
                  <a:t>规</a:t>
                </a:r>
                <a:r>
                  <a:rPr sz="1200" b="1" spc="15">
                    <a:solidFill>
                      <a:srgbClr val="FF0000"/>
                    </a:solidFill>
                    <a:latin typeface="黑体" panose="02010609060101010101" charset="-122"/>
                    <a:cs typeface="黑体" panose="02010609060101010101" charset="-122"/>
                  </a:rPr>
                  <a:t>范医</a:t>
                </a:r>
                <a:r>
                  <a:rPr sz="1200" b="1" spc="-15">
                    <a:solidFill>
                      <a:srgbClr val="FF0000"/>
                    </a:solidFill>
                    <a:latin typeface="黑体" panose="02010609060101010101" charset="-122"/>
                    <a:cs typeface="黑体" panose="02010609060101010101" charset="-122"/>
                  </a:rPr>
                  <a:t>疗</a:t>
                </a:r>
                <a:r>
                  <a:rPr sz="1200" b="1" spc="15">
                    <a:solidFill>
                      <a:srgbClr val="FF0000"/>
                    </a:solidFill>
                    <a:latin typeface="黑体" panose="02010609060101010101" charset="-122"/>
                    <a:cs typeface="黑体" panose="02010609060101010101" charset="-122"/>
                  </a:rPr>
                  <a:t>机</a:t>
                </a:r>
                <a:r>
                  <a:rPr sz="1200" b="1" spc="-15">
                    <a:solidFill>
                      <a:srgbClr val="FF0000"/>
                    </a:solidFill>
                    <a:latin typeface="黑体" panose="02010609060101010101" charset="-122"/>
                    <a:cs typeface="黑体" panose="02010609060101010101" charset="-122"/>
                  </a:rPr>
                  <a:t>构用</a:t>
                </a:r>
                <a:r>
                  <a:rPr sz="1200" b="1" spc="15">
                    <a:solidFill>
                      <a:srgbClr val="FF0000"/>
                    </a:solidFill>
                    <a:latin typeface="黑体" panose="02010609060101010101" charset="-122"/>
                    <a:cs typeface="黑体" panose="02010609060101010101" charset="-122"/>
                  </a:rPr>
                  <a:t>药</a:t>
                </a:r>
                <a:r>
                  <a:rPr sz="1200" b="1" spc="-15">
                    <a:solidFill>
                      <a:srgbClr val="FF0000"/>
                    </a:solidFill>
                    <a:latin typeface="黑体" panose="02010609060101010101" charset="-122"/>
                    <a:cs typeface="黑体" panose="02010609060101010101" charset="-122"/>
                  </a:rPr>
                  <a:t>目</a:t>
                </a:r>
                <a:r>
                  <a:rPr sz="1200" b="1" spc="-30">
                    <a:solidFill>
                      <a:srgbClr val="FF0000"/>
                    </a:solidFill>
                    <a:latin typeface="黑体" panose="02010609060101010101" charset="-122"/>
                    <a:cs typeface="黑体" panose="02010609060101010101" charset="-122"/>
                  </a:rPr>
                  <a:t>录</a:t>
                </a:r>
                <a:r>
                  <a:rPr sz="1200" spc="20">
                    <a:latin typeface="黑体" panose="02010609060101010101" charset="-122"/>
                    <a:cs typeface="黑体" panose="02010609060101010101" charset="-122"/>
                  </a:rPr>
                  <a:t>、</a:t>
                </a:r>
                <a:r>
                  <a:rPr sz="1200" spc="-10">
                    <a:latin typeface="黑体" panose="02010609060101010101" charset="-122"/>
                    <a:cs typeface="黑体" panose="02010609060101010101" charset="-122"/>
                  </a:rPr>
                  <a:t>完</a:t>
                </a:r>
                <a:r>
                  <a:rPr sz="1200" spc="-15">
                    <a:latin typeface="黑体" panose="02010609060101010101" charset="-122"/>
                    <a:cs typeface="黑体" panose="02010609060101010101" charset="-122"/>
                  </a:rPr>
                  <a:t>善</a:t>
                </a:r>
                <a:r>
                  <a:rPr sz="1200" spc="20">
                    <a:latin typeface="黑体" panose="02010609060101010101" charset="-122"/>
                    <a:cs typeface="黑体" panose="02010609060101010101" charset="-122"/>
                  </a:rPr>
                  <a:t>医</a:t>
                </a:r>
                <a:r>
                  <a:rPr sz="1200" spc="-10">
                    <a:latin typeface="黑体" panose="02010609060101010101" charset="-122"/>
                    <a:cs typeface="黑体" panose="02010609060101010101" charset="-122"/>
                  </a:rPr>
                  <a:t>疗</a:t>
                </a:r>
                <a:r>
                  <a:rPr sz="1200" spc="-15">
                    <a:latin typeface="黑体" panose="02010609060101010101" charset="-122"/>
                    <a:cs typeface="黑体" panose="02010609060101010101" charset="-122"/>
                  </a:rPr>
                  <a:t>机</a:t>
                </a:r>
                <a:r>
                  <a:rPr sz="1200" spc="20">
                    <a:latin typeface="黑体" panose="02010609060101010101" charset="-122"/>
                    <a:cs typeface="黑体" panose="02010609060101010101" charset="-122"/>
                  </a:rPr>
                  <a:t>构</a:t>
                </a:r>
                <a:r>
                  <a:rPr sz="1200" spc="-10">
                    <a:latin typeface="黑体" panose="02010609060101010101" charset="-122"/>
                    <a:cs typeface="黑体" panose="02010609060101010101" charset="-122"/>
                  </a:rPr>
                  <a:t>药</a:t>
                </a:r>
                <a:r>
                  <a:rPr sz="1200" spc="-15">
                    <a:latin typeface="黑体" panose="02010609060101010101" charset="-122"/>
                    <a:cs typeface="黑体" panose="02010609060101010101" charset="-122"/>
                  </a:rPr>
                  <a:t>品</a:t>
                </a:r>
                <a:r>
                  <a:rPr sz="1200" spc="20">
                    <a:latin typeface="黑体" panose="02010609060101010101" charset="-122"/>
                    <a:cs typeface="黑体" panose="02010609060101010101" charset="-122"/>
                  </a:rPr>
                  <a:t>采</a:t>
                </a:r>
                <a:r>
                  <a:rPr sz="1200" spc="-10">
                    <a:latin typeface="黑体" panose="02010609060101010101" charset="-122"/>
                    <a:cs typeface="黑体" panose="02010609060101010101" charset="-122"/>
                  </a:rPr>
                  <a:t>购</a:t>
                </a:r>
                <a:r>
                  <a:rPr sz="1200" spc="-15">
                    <a:latin typeface="黑体" panose="02010609060101010101" charset="-122"/>
                    <a:cs typeface="黑体" panose="02010609060101010101" charset="-122"/>
                  </a:rPr>
                  <a:t>供</a:t>
                </a:r>
                <a:r>
                  <a:rPr sz="1200" spc="20">
                    <a:latin typeface="黑体" panose="02010609060101010101" charset="-122"/>
                    <a:cs typeface="黑体" panose="02010609060101010101" charset="-122"/>
                  </a:rPr>
                  <a:t>应</a:t>
                </a:r>
                <a:r>
                  <a:rPr sz="1200" spc="-10">
                    <a:latin typeface="黑体" panose="02010609060101010101" charset="-122"/>
                    <a:cs typeface="黑体" panose="02010609060101010101" charset="-122"/>
                  </a:rPr>
                  <a:t>制</a:t>
                </a:r>
                <a:r>
                  <a:rPr sz="1200" spc="-15">
                    <a:latin typeface="黑体" panose="02010609060101010101" charset="-122"/>
                    <a:cs typeface="黑体" panose="02010609060101010101" charset="-122"/>
                  </a:rPr>
                  <a:t>度</a:t>
                </a:r>
                <a:r>
                  <a:rPr sz="1200" spc="20">
                    <a:latin typeface="黑体" panose="02010609060101010101" charset="-122"/>
                    <a:cs typeface="黑体" panose="02010609060101010101" charset="-122"/>
                  </a:rPr>
                  <a:t>、</a:t>
                </a:r>
                <a:r>
                  <a:rPr sz="1200" spc="-10">
                    <a:latin typeface="黑体" panose="02010609060101010101" charset="-122"/>
                    <a:cs typeface="黑体" panose="02010609060101010101" charset="-122"/>
                  </a:rPr>
                  <a:t>完</a:t>
                </a:r>
                <a:r>
                  <a:rPr sz="1200" spc="-15">
                    <a:latin typeface="黑体" panose="02010609060101010101" charset="-122"/>
                    <a:cs typeface="黑体" panose="02010609060101010101" charset="-122"/>
                  </a:rPr>
                  <a:t>善</a:t>
                </a:r>
                <a:r>
                  <a:rPr sz="1200" spc="20">
                    <a:latin typeface="黑体" panose="02010609060101010101" charset="-122"/>
                    <a:cs typeface="黑体" panose="02010609060101010101" charset="-122"/>
                  </a:rPr>
                  <a:t>药</a:t>
                </a:r>
                <a:r>
                  <a:rPr sz="1200" spc="-10">
                    <a:latin typeface="黑体" panose="02010609060101010101" charset="-122"/>
                    <a:cs typeface="黑体" panose="02010609060101010101" charset="-122"/>
                  </a:rPr>
                  <a:t>事</a:t>
                </a:r>
                <a:r>
                  <a:rPr sz="1200" spc="-15">
                    <a:latin typeface="黑体" panose="02010609060101010101" charset="-122"/>
                    <a:cs typeface="黑体" panose="02010609060101010101" charset="-122"/>
                  </a:rPr>
                  <a:t>管</a:t>
                </a:r>
                <a:r>
                  <a:rPr sz="1200" spc="20">
                    <a:latin typeface="黑体" panose="02010609060101010101" charset="-122"/>
                    <a:cs typeface="黑体" panose="02010609060101010101" charset="-122"/>
                  </a:rPr>
                  <a:t>理</a:t>
                </a:r>
                <a:r>
                  <a:rPr sz="1200" spc="-10">
                    <a:latin typeface="黑体" panose="02010609060101010101" charset="-122"/>
                    <a:cs typeface="黑体" panose="02010609060101010101" charset="-122"/>
                  </a:rPr>
                  <a:t>与</a:t>
                </a:r>
                <a:r>
                  <a:rPr sz="1200" spc="-15">
                    <a:latin typeface="黑体" panose="02010609060101010101" charset="-122"/>
                    <a:cs typeface="黑体" panose="02010609060101010101" charset="-122"/>
                  </a:rPr>
                  <a:t>药</a:t>
                </a:r>
                <a:r>
                  <a:rPr sz="1200" spc="20">
                    <a:latin typeface="黑体" panose="02010609060101010101" charset="-122"/>
                    <a:cs typeface="黑体" panose="02010609060101010101" charset="-122"/>
                  </a:rPr>
                  <a:t>物</a:t>
                </a:r>
                <a:r>
                  <a:rPr sz="1200" spc="-10">
                    <a:latin typeface="黑体" panose="02010609060101010101" charset="-122"/>
                    <a:cs typeface="黑体" panose="02010609060101010101" charset="-122"/>
                  </a:rPr>
                  <a:t>治</a:t>
                </a:r>
                <a:r>
                  <a:rPr sz="1200" spc="-15">
                    <a:latin typeface="黑体" panose="02010609060101010101" charset="-122"/>
                    <a:cs typeface="黑体" panose="02010609060101010101" charset="-122"/>
                  </a:rPr>
                  <a:t>疗</a:t>
                </a:r>
                <a:r>
                  <a:rPr sz="1200" spc="20">
                    <a:latin typeface="黑体" panose="02010609060101010101" charset="-122"/>
                    <a:cs typeface="黑体" panose="02010609060101010101" charset="-122"/>
                  </a:rPr>
                  <a:t>学</a:t>
                </a:r>
                <a:r>
                  <a:rPr sz="1200" spc="-10">
                    <a:latin typeface="黑体" panose="02010609060101010101" charset="-122"/>
                    <a:cs typeface="黑体" panose="02010609060101010101" charset="-122"/>
                  </a:rPr>
                  <a:t>委</a:t>
                </a:r>
                <a:r>
                  <a:rPr sz="1200" spc="-15">
                    <a:latin typeface="黑体" panose="02010609060101010101" charset="-122"/>
                    <a:cs typeface="黑体" panose="02010609060101010101" charset="-122"/>
                  </a:rPr>
                  <a:t>员</a:t>
                </a:r>
                <a:r>
                  <a:rPr sz="1200" spc="-10">
                    <a:latin typeface="黑体" panose="02010609060101010101" charset="-122"/>
                    <a:cs typeface="黑体" panose="02010609060101010101" charset="-122"/>
                  </a:rPr>
                  <a:t>会</a:t>
                </a:r>
                <a:endParaRPr sz="1200">
                  <a:latin typeface="黑体" panose="02010609060101010101" charset="-122"/>
                  <a:cs typeface="黑体" panose="02010609060101010101" charset="-122"/>
                </a:endParaRPr>
              </a:p>
              <a:p>
                <a:pPr marL="64135" marR="294640" indent="-64135">
                  <a:lnSpc>
                    <a:spcPts val="1580"/>
                  </a:lnSpc>
                  <a:spcBef>
                    <a:spcPts val="80"/>
                  </a:spcBef>
                  <a:buSzPct val="91000"/>
                  <a:buFont typeface="Arial"/>
                  <a:buChar char="·"/>
                  <a:tabLst>
                    <a:tab pos="64135"/>
                  </a:tabLst>
                </a:pPr>
                <a:r>
                  <a:rPr sz="1150" b="1" spc="100">
                    <a:latin typeface="黑体" panose="02010609060101010101" charset="-122"/>
                    <a:cs typeface="黑体" panose="02010609060101010101" charset="-122"/>
                  </a:rPr>
                  <a:t>强</a:t>
                </a:r>
                <a:r>
                  <a:rPr sz="1150" b="1" spc="65">
                    <a:latin typeface="黑体" panose="02010609060101010101" charset="-122"/>
                    <a:cs typeface="黑体" panose="02010609060101010101" charset="-122"/>
                  </a:rPr>
                  <a:t>化药</a:t>
                </a:r>
                <a:r>
                  <a:rPr sz="1150" b="1" spc="30">
                    <a:latin typeface="黑体" panose="02010609060101010101" charset="-122"/>
                    <a:cs typeface="黑体" panose="02010609060101010101" charset="-122"/>
                  </a:rPr>
                  <a:t>品</a:t>
                </a:r>
                <a:r>
                  <a:rPr sz="1150" b="1" spc="65">
                    <a:latin typeface="黑体" panose="02010609060101010101" charset="-122"/>
                    <a:cs typeface="黑体" panose="02010609060101010101" charset="-122"/>
                  </a:rPr>
                  <a:t>合</a:t>
                </a:r>
                <a:r>
                  <a:rPr sz="1150" b="1" spc="30">
                    <a:latin typeface="黑体" panose="02010609060101010101" charset="-122"/>
                    <a:cs typeface="黑体" panose="02010609060101010101" charset="-122"/>
                  </a:rPr>
                  <a:t>理使</a:t>
                </a:r>
                <a:r>
                  <a:rPr sz="1150" b="1" spc="60">
                    <a:latin typeface="黑体" panose="02010609060101010101" charset="-122"/>
                    <a:cs typeface="黑体" panose="02010609060101010101" charset="-122"/>
                  </a:rPr>
                  <a:t>用</a:t>
                </a:r>
                <a:r>
                  <a:rPr sz="1150" spc="35">
                    <a:latin typeface="黑体" panose="02010609060101010101" charset="-122"/>
                    <a:cs typeface="黑体" panose="02010609060101010101" charset="-122"/>
                  </a:rPr>
                  <a:t>。加</a:t>
                </a:r>
                <a:r>
                  <a:rPr sz="1150" spc="65">
                    <a:latin typeface="黑体" panose="02010609060101010101" charset="-122"/>
                    <a:cs typeface="黑体" panose="02010609060101010101" charset="-122"/>
                  </a:rPr>
                  <a:t>强</a:t>
                </a:r>
                <a:r>
                  <a:rPr sz="1150" spc="35">
                    <a:latin typeface="黑体" panose="02010609060101010101" charset="-122"/>
                    <a:cs typeface="黑体" panose="02010609060101010101" charset="-122"/>
                  </a:rPr>
                  <a:t>医疗</a:t>
                </a:r>
                <a:r>
                  <a:rPr sz="1150" spc="65">
                    <a:latin typeface="黑体" panose="02010609060101010101" charset="-122"/>
                    <a:cs typeface="黑体" panose="02010609060101010101" charset="-122"/>
                  </a:rPr>
                  <a:t>机</a:t>
                </a:r>
                <a:r>
                  <a:rPr sz="1150" spc="35">
                    <a:latin typeface="黑体" panose="02010609060101010101" charset="-122"/>
                    <a:cs typeface="黑体" panose="02010609060101010101" charset="-122"/>
                  </a:rPr>
                  <a:t>构药</a:t>
                </a:r>
                <a:r>
                  <a:rPr sz="1150" spc="65">
                    <a:latin typeface="黑体" panose="02010609060101010101" charset="-122"/>
                    <a:cs typeface="黑体" panose="02010609060101010101" charset="-122"/>
                  </a:rPr>
                  <a:t>品</a:t>
                </a:r>
                <a:r>
                  <a:rPr sz="1150" spc="35">
                    <a:latin typeface="黑体" panose="02010609060101010101" charset="-122"/>
                    <a:cs typeface="黑体" panose="02010609060101010101" charset="-122"/>
                  </a:rPr>
                  <a:t>安全</a:t>
                </a:r>
                <a:r>
                  <a:rPr sz="1150" spc="65">
                    <a:latin typeface="黑体" panose="02010609060101010101" charset="-122"/>
                    <a:cs typeface="黑体" panose="02010609060101010101" charset="-122"/>
                  </a:rPr>
                  <a:t>管</a:t>
                </a:r>
                <a:r>
                  <a:rPr sz="1150" spc="35">
                    <a:latin typeface="黑体" panose="02010609060101010101" charset="-122"/>
                    <a:cs typeface="黑体" panose="02010609060101010101" charset="-122"/>
                  </a:rPr>
                  <a:t>理、</a:t>
                </a:r>
                <a:r>
                  <a:rPr sz="1150" spc="65">
                    <a:latin typeface="黑体" panose="02010609060101010101" charset="-122"/>
                    <a:cs typeface="黑体" panose="02010609060101010101" charset="-122"/>
                  </a:rPr>
                  <a:t>提</a:t>
                </a:r>
                <a:r>
                  <a:rPr sz="1150" spc="35">
                    <a:latin typeface="黑体" panose="02010609060101010101" charset="-122"/>
                    <a:cs typeface="黑体" panose="02010609060101010101" charset="-122"/>
                  </a:rPr>
                  <a:t>高医</a:t>
                </a:r>
                <a:r>
                  <a:rPr sz="1150" spc="65">
                    <a:latin typeface="黑体" panose="02010609060101010101" charset="-122"/>
                    <a:cs typeface="黑体" panose="02010609060101010101" charset="-122"/>
                  </a:rPr>
                  <a:t>师</a:t>
                </a:r>
                <a:r>
                  <a:rPr sz="1150" spc="35">
                    <a:latin typeface="黑体" panose="02010609060101010101" charset="-122"/>
                    <a:cs typeface="黑体" panose="02010609060101010101" charset="-122"/>
                  </a:rPr>
                  <a:t>临床</a:t>
                </a:r>
                <a:r>
                  <a:rPr sz="1150" spc="65">
                    <a:latin typeface="黑体" panose="02010609060101010101" charset="-122"/>
                    <a:cs typeface="黑体" panose="02010609060101010101" charset="-122"/>
                  </a:rPr>
                  <a:t>合</a:t>
                </a:r>
                <a:r>
                  <a:rPr sz="1150" spc="35">
                    <a:latin typeface="黑体" panose="02010609060101010101" charset="-122"/>
                    <a:cs typeface="黑体" panose="02010609060101010101" charset="-122"/>
                  </a:rPr>
                  <a:t>理用</a:t>
                </a:r>
                <a:r>
                  <a:rPr sz="1150" spc="65">
                    <a:latin typeface="黑体" panose="02010609060101010101" charset="-122"/>
                    <a:cs typeface="黑体" panose="02010609060101010101" charset="-122"/>
                  </a:rPr>
                  <a:t>药</a:t>
                </a:r>
                <a:r>
                  <a:rPr sz="1150" spc="35">
                    <a:latin typeface="黑体" panose="02010609060101010101" charset="-122"/>
                    <a:cs typeface="黑体" panose="02010609060101010101" charset="-122"/>
                  </a:rPr>
                  <a:t>水平</a:t>
                </a:r>
                <a:r>
                  <a:rPr sz="1150" spc="65">
                    <a:latin typeface="黑体" panose="02010609060101010101" charset="-122"/>
                    <a:cs typeface="黑体" panose="02010609060101010101" charset="-122"/>
                  </a:rPr>
                  <a:t>、</a:t>
                </a:r>
                <a:r>
                  <a:rPr sz="1150" spc="35">
                    <a:latin typeface="黑体" panose="02010609060101010101" charset="-122"/>
                    <a:cs typeface="黑体" panose="02010609060101010101" charset="-122"/>
                  </a:rPr>
                  <a:t>强化</a:t>
                </a:r>
                <a:r>
                  <a:rPr sz="1150" spc="65">
                    <a:latin typeface="黑体" panose="02010609060101010101" charset="-122"/>
                    <a:cs typeface="黑体" panose="02010609060101010101" charset="-122"/>
                  </a:rPr>
                  <a:t>药</a:t>
                </a:r>
                <a:r>
                  <a:rPr sz="1150" spc="35">
                    <a:latin typeface="黑体" panose="02010609060101010101" charset="-122"/>
                    <a:cs typeface="黑体" panose="02010609060101010101" charset="-122"/>
                  </a:rPr>
                  <a:t>师或其 </a:t>
                </a:r>
                <a:r>
                  <a:rPr sz="1150" spc="65">
                    <a:latin typeface="黑体" panose="02010609060101010101" charset="-122"/>
                    <a:cs typeface="黑体" panose="02010609060101010101" charset="-122"/>
                  </a:rPr>
                  <a:t>他药学技</a:t>
                </a:r>
                <a:r>
                  <a:rPr sz="1150" spc="35">
                    <a:latin typeface="黑体" panose="02010609060101010101" charset="-122"/>
                    <a:cs typeface="黑体" panose="02010609060101010101" charset="-122"/>
                  </a:rPr>
                  <a:t>术</a:t>
                </a:r>
                <a:r>
                  <a:rPr sz="1150" spc="65">
                    <a:latin typeface="黑体" panose="02010609060101010101" charset="-122"/>
                    <a:cs typeface="黑体" panose="02010609060101010101" charset="-122"/>
                  </a:rPr>
                  <a:t>人</a:t>
                </a:r>
                <a:r>
                  <a:rPr sz="1150" spc="35">
                    <a:latin typeface="黑体" panose="02010609060101010101" charset="-122"/>
                    <a:cs typeface="黑体" panose="02010609060101010101" charset="-122"/>
                  </a:rPr>
                  <a:t>员对</a:t>
                </a:r>
                <a:r>
                  <a:rPr sz="1150" spc="65">
                    <a:latin typeface="黑体" panose="02010609060101010101" charset="-122"/>
                    <a:cs typeface="黑体" panose="02010609060101010101" charset="-122"/>
                  </a:rPr>
                  <a:t>处</a:t>
                </a:r>
                <a:r>
                  <a:rPr sz="1150" spc="35">
                    <a:latin typeface="黑体" panose="02010609060101010101" charset="-122"/>
                    <a:cs typeface="黑体" panose="02010609060101010101" charset="-122"/>
                  </a:rPr>
                  <a:t>方的</a:t>
                </a:r>
                <a:r>
                  <a:rPr sz="1150" spc="65">
                    <a:latin typeface="黑体" panose="02010609060101010101" charset="-122"/>
                    <a:cs typeface="黑体" panose="02010609060101010101" charset="-122"/>
                  </a:rPr>
                  <a:t>审</a:t>
                </a:r>
                <a:r>
                  <a:rPr sz="1150" spc="35">
                    <a:latin typeface="黑体" panose="02010609060101010101" charset="-122"/>
                    <a:cs typeface="黑体" panose="02010609060101010101" charset="-122"/>
                  </a:rPr>
                  <a:t>核、</a:t>
                </a:r>
                <a:r>
                  <a:rPr sz="1150" spc="65">
                    <a:latin typeface="黑体" panose="02010609060101010101" charset="-122"/>
                    <a:cs typeface="黑体" panose="02010609060101010101" charset="-122"/>
                  </a:rPr>
                  <a:t>加</a:t>
                </a:r>
                <a:r>
                  <a:rPr sz="1150" spc="35">
                    <a:latin typeface="黑体" panose="02010609060101010101" charset="-122"/>
                    <a:cs typeface="黑体" panose="02010609060101010101" charset="-122"/>
                  </a:rPr>
                  <a:t>强合</a:t>
                </a:r>
                <a:r>
                  <a:rPr sz="1150" spc="65">
                    <a:latin typeface="黑体" panose="02010609060101010101" charset="-122"/>
                    <a:cs typeface="黑体" panose="02010609060101010101" charset="-122"/>
                  </a:rPr>
                  <a:t>理</a:t>
                </a:r>
                <a:r>
                  <a:rPr sz="1150" spc="35">
                    <a:latin typeface="黑体" panose="02010609060101010101" charset="-122"/>
                    <a:cs typeface="黑体" panose="02010609060101010101" charset="-122"/>
                  </a:rPr>
                  <a:t>用药</a:t>
                </a:r>
                <a:r>
                  <a:rPr sz="1150" spc="65">
                    <a:latin typeface="黑体" panose="02010609060101010101" charset="-122"/>
                    <a:cs typeface="黑体" panose="02010609060101010101" charset="-122"/>
                  </a:rPr>
                  <a:t>管</a:t>
                </a:r>
                <a:r>
                  <a:rPr sz="1150" spc="35">
                    <a:latin typeface="黑体" panose="02010609060101010101" charset="-122"/>
                    <a:cs typeface="黑体" panose="02010609060101010101" charset="-122"/>
                  </a:rPr>
                  <a:t>理和</a:t>
                </a:r>
                <a:r>
                  <a:rPr sz="1150" spc="65">
                    <a:latin typeface="黑体" panose="02010609060101010101" charset="-122"/>
                    <a:cs typeface="黑体" panose="02010609060101010101" charset="-122"/>
                  </a:rPr>
                  <a:t>绩</a:t>
                </a:r>
                <a:r>
                  <a:rPr sz="1150" spc="35">
                    <a:latin typeface="黑体" panose="02010609060101010101" charset="-122"/>
                    <a:cs typeface="黑体" panose="02010609060101010101" charset="-122"/>
                  </a:rPr>
                  <a:t>效考核</a:t>
                </a:r>
                <a:r>
                  <a:rPr lang="zh-CN" sz="1150" spc="35">
                    <a:latin typeface="黑体" panose="02010609060101010101" charset="-122"/>
                    <a:cs typeface="黑体" panose="02010609060101010101" charset="-122"/>
                  </a:rPr>
                  <a:t>。</a:t>
                </a:r>
                <a:endParaRPr sz="1150">
                  <a:latin typeface="黑体" panose="02010609060101010101" charset="-122"/>
                  <a:cs typeface="黑体" panose="02010609060101010101" charset="-122"/>
                </a:endParaRPr>
              </a:p>
              <a:p>
                <a:pPr marL="63500" indent="-51435">
                  <a:lnSpc>
                    <a:spcPct val="100000"/>
                  </a:lnSpc>
                  <a:spcBef>
                    <a:spcPts val="125"/>
                  </a:spcBef>
                  <a:buClr>
                    <a:srgbClr val="000000"/>
                  </a:buClr>
                  <a:buSzPct val="91000"/>
                  <a:buFont typeface="Arial"/>
                  <a:buChar char="·"/>
                  <a:tabLst>
                    <a:tab pos="64135"/>
                  </a:tabLst>
                </a:pPr>
                <a:r>
                  <a:rPr sz="1150" b="1" spc="100">
                    <a:solidFill>
                      <a:srgbClr val="FF0000"/>
                    </a:solidFill>
                    <a:latin typeface="黑体" panose="02010609060101010101" charset="-122"/>
                    <a:cs typeface="黑体" panose="02010609060101010101" charset="-122"/>
                  </a:rPr>
                  <a:t>开</a:t>
                </a:r>
                <a:r>
                  <a:rPr sz="1150" b="1" spc="65">
                    <a:solidFill>
                      <a:srgbClr val="FF0000"/>
                    </a:solidFill>
                    <a:latin typeface="黑体" panose="02010609060101010101" charset="-122"/>
                    <a:cs typeface="黑体" panose="02010609060101010101" charset="-122"/>
                  </a:rPr>
                  <a:t>展药</a:t>
                </a:r>
                <a:r>
                  <a:rPr sz="1150" b="1" spc="30">
                    <a:solidFill>
                      <a:srgbClr val="FF0000"/>
                    </a:solidFill>
                    <a:latin typeface="黑体" panose="02010609060101010101" charset="-122"/>
                    <a:cs typeface="黑体" panose="02010609060101010101" charset="-122"/>
                  </a:rPr>
                  <a:t>品</a:t>
                </a:r>
                <a:r>
                  <a:rPr sz="1150" b="1" spc="65">
                    <a:solidFill>
                      <a:srgbClr val="FF0000"/>
                    </a:solidFill>
                    <a:latin typeface="黑体" panose="02010609060101010101" charset="-122"/>
                    <a:cs typeface="黑体" panose="02010609060101010101" charset="-122"/>
                  </a:rPr>
                  <a:t>使</a:t>
                </a:r>
                <a:r>
                  <a:rPr sz="1150" b="1" spc="30">
                    <a:solidFill>
                      <a:srgbClr val="FF0000"/>
                    </a:solidFill>
                    <a:latin typeface="黑体" panose="02010609060101010101" charset="-122"/>
                    <a:cs typeface="黑体" panose="02010609060101010101" charset="-122"/>
                  </a:rPr>
                  <a:t>用监</a:t>
                </a:r>
                <a:r>
                  <a:rPr sz="1150" b="1" spc="65">
                    <a:solidFill>
                      <a:srgbClr val="FF0000"/>
                    </a:solidFill>
                    <a:latin typeface="黑体" panose="02010609060101010101" charset="-122"/>
                    <a:cs typeface="黑体" panose="02010609060101010101" charset="-122"/>
                  </a:rPr>
                  <a:t>测</a:t>
                </a:r>
                <a:r>
                  <a:rPr sz="1150" b="1" spc="30">
                    <a:solidFill>
                      <a:srgbClr val="FF0000"/>
                    </a:solidFill>
                    <a:latin typeface="黑体" panose="02010609060101010101" charset="-122"/>
                    <a:cs typeface="黑体" panose="02010609060101010101" charset="-122"/>
                  </a:rPr>
                  <a:t>和临</a:t>
                </a:r>
                <a:r>
                  <a:rPr sz="1150" b="1" spc="65">
                    <a:solidFill>
                      <a:srgbClr val="FF0000"/>
                    </a:solidFill>
                    <a:latin typeface="黑体" panose="02010609060101010101" charset="-122"/>
                    <a:cs typeface="黑体" panose="02010609060101010101" charset="-122"/>
                  </a:rPr>
                  <a:t>床</a:t>
                </a:r>
                <a:r>
                  <a:rPr sz="1150" b="1" spc="30">
                    <a:solidFill>
                      <a:srgbClr val="FF0000"/>
                    </a:solidFill>
                    <a:latin typeface="黑体" panose="02010609060101010101" charset="-122"/>
                    <a:cs typeface="黑体" panose="02010609060101010101" charset="-122"/>
                  </a:rPr>
                  <a:t>综合</a:t>
                </a:r>
                <a:r>
                  <a:rPr sz="1150" b="1" spc="65">
                    <a:solidFill>
                      <a:srgbClr val="FF0000"/>
                    </a:solidFill>
                    <a:latin typeface="黑体" panose="02010609060101010101" charset="-122"/>
                    <a:cs typeface="黑体" panose="02010609060101010101" charset="-122"/>
                  </a:rPr>
                  <a:t>评</a:t>
                </a:r>
                <a:r>
                  <a:rPr sz="1150" b="1" spc="15">
                    <a:solidFill>
                      <a:srgbClr val="FF0000"/>
                    </a:solidFill>
                    <a:latin typeface="黑体" panose="02010609060101010101" charset="-122"/>
                    <a:cs typeface="黑体" panose="02010609060101010101" charset="-122"/>
                  </a:rPr>
                  <a:t>价</a:t>
                </a:r>
                <a:r>
                  <a:rPr sz="1150" spc="35">
                    <a:latin typeface="黑体" panose="02010609060101010101" charset="-122"/>
                    <a:cs typeface="黑体" panose="02010609060101010101" charset="-122"/>
                  </a:rPr>
                  <a:t>、</a:t>
                </a:r>
                <a:r>
                  <a:rPr sz="1150" spc="65">
                    <a:latin typeface="黑体" panose="02010609060101010101" charset="-122"/>
                    <a:cs typeface="黑体" panose="02010609060101010101" charset="-122"/>
                  </a:rPr>
                  <a:t>加</a:t>
                </a:r>
                <a:r>
                  <a:rPr sz="1150" spc="35">
                    <a:latin typeface="黑体" panose="02010609060101010101" charset="-122"/>
                    <a:cs typeface="黑体" panose="02010609060101010101" charset="-122"/>
                  </a:rPr>
                  <a:t>强合</a:t>
                </a:r>
                <a:r>
                  <a:rPr sz="1150" spc="65">
                    <a:latin typeface="黑体" panose="02010609060101010101" charset="-122"/>
                    <a:cs typeface="黑体" panose="02010609060101010101" charset="-122"/>
                  </a:rPr>
                  <a:t>理</a:t>
                </a:r>
                <a:r>
                  <a:rPr sz="1150" spc="35">
                    <a:latin typeface="黑体" panose="02010609060101010101" charset="-122"/>
                    <a:cs typeface="黑体" panose="02010609060101010101" charset="-122"/>
                  </a:rPr>
                  <a:t>用药</a:t>
                </a:r>
                <a:r>
                  <a:rPr sz="1150" spc="65">
                    <a:latin typeface="黑体" panose="02010609060101010101" charset="-122"/>
                    <a:cs typeface="黑体" panose="02010609060101010101" charset="-122"/>
                  </a:rPr>
                  <a:t>监</a:t>
                </a:r>
                <a:r>
                  <a:rPr sz="1150" spc="35">
                    <a:latin typeface="黑体" panose="02010609060101010101" charset="-122"/>
                    <a:cs typeface="黑体" panose="02010609060101010101" charset="-122"/>
                  </a:rPr>
                  <a:t>管、</a:t>
                </a:r>
                <a:r>
                  <a:rPr sz="1150" spc="65">
                    <a:latin typeface="黑体" panose="02010609060101010101" charset="-122"/>
                    <a:cs typeface="黑体" panose="02010609060101010101" charset="-122"/>
                  </a:rPr>
                  <a:t>规</a:t>
                </a:r>
                <a:r>
                  <a:rPr sz="1150" spc="35">
                    <a:latin typeface="黑体" panose="02010609060101010101" charset="-122"/>
                    <a:cs typeface="黑体" panose="02010609060101010101" charset="-122"/>
                  </a:rPr>
                  <a:t>范药</a:t>
                </a:r>
                <a:r>
                  <a:rPr sz="1150" spc="65">
                    <a:latin typeface="黑体" panose="02010609060101010101" charset="-122"/>
                    <a:cs typeface="黑体" panose="02010609060101010101" charset="-122"/>
                  </a:rPr>
                  <a:t>品</a:t>
                </a:r>
                <a:r>
                  <a:rPr sz="1150" spc="35">
                    <a:latin typeface="黑体" panose="02010609060101010101" charset="-122"/>
                    <a:cs typeface="黑体" panose="02010609060101010101" charset="-122"/>
                  </a:rPr>
                  <a:t>推广</a:t>
                </a:r>
                <a:r>
                  <a:rPr sz="1150" spc="65">
                    <a:latin typeface="黑体" panose="02010609060101010101" charset="-122"/>
                    <a:cs typeface="黑体" panose="02010609060101010101" charset="-122"/>
                  </a:rPr>
                  <a:t>和</a:t>
                </a:r>
                <a:r>
                  <a:rPr sz="1150" spc="35">
                    <a:latin typeface="黑体" panose="02010609060101010101" charset="-122"/>
                    <a:cs typeface="黑体" panose="02010609060101010101" charset="-122"/>
                  </a:rPr>
                  <a:t>公立</a:t>
                </a:r>
                <a:r>
                  <a:rPr sz="1150" spc="65">
                    <a:latin typeface="黑体" panose="02010609060101010101" charset="-122"/>
                    <a:cs typeface="黑体" panose="02010609060101010101" charset="-122"/>
                  </a:rPr>
                  <a:t>医</a:t>
                </a:r>
                <a:r>
                  <a:rPr sz="1150" spc="35">
                    <a:latin typeface="黑体" panose="02010609060101010101" charset="-122"/>
                    <a:cs typeface="黑体" panose="02010609060101010101" charset="-122"/>
                  </a:rPr>
                  <a:t>疗机</a:t>
                </a:r>
                <a:r>
                  <a:rPr sz="1150" spc="65">
                    <a:latin typeface="黑体" panose="02010609060101010101" charset="-122"/>
                    <a:cs typeface="黑体" panose="02010609060101010101" charset="-122"/>
                  </a:rPr>
                  <a:t>构</a:t>
                </a:r>
                <a:r>
                  <a:rPr sz="1150" spc="35">
                    <a:latin typeface="黑体" panose="02010609060101010101" charset="-122"/>
                    <a:cs typeface="黑体" panose="02010609060101010101" charset="-122"/>
                  </a:rPr>
                  <a:t>药房</a:t>
                </a:r>
                <a:r>
                  <a:rPr sz="1150" spc="65">
                    <a:latin typeface="黑体" panose="02010609060101010101" charset="-122"/>
                    <a:cs typeface="黑体" panose="02010609060101010101" charset="-122"/>
                  </a:rPr>
                  <a:t>管</a:t>
                </a:r>
                <a:r>
                  <a:rPr sz="1150" spc="35">
                    <a:latin typeface="黑体" panose="02010609060101010101" charset="-122"/>
                    <a:cs typeface="黑体" panose="02010609060101010101" charset="-122"/>
                  </a:rPr>
                  <a:t>理</a:t>
                </a:r>
                <a:endParaRPr sz="1150">
                  <a:latin typeface="黑体" panose="02010609060101010101" charset="-122"/>
                  <a:cs typeface="黑体" panose="02010609060101010101" charset="-122"/>
                </a:endParaRPr>
              </a:p>
              <a:p>
                <a:pPr marL="63500" indent="-51435">
                  <a:lnSpc>
                    <a:spcPct val="100000"/>
                  </a:lnSpc>
                  <a:spcBef>
                    <a:spcPts val="205"/>
                  </a:spcBef>
                  <a:buSzPct val="91000"/>
                  <a:buFont typeface="Arial"/>
                  <a:buChar char="·"/>
                  <a:tabLst>
                    <a:tab pos="64135"/>
                  </a:tabLst>
                </a:pPr>
                <a:r>
                  <a:rPr sz="1150" b="1" spc="100">
                    <a:latin typeface="黑体" panose="02010609060101010101" charset="-122"/>
                    <a:cs typeface="黑体" panose="02010609060101010101" charset="-122"/>
                  </a:rPr>
                  <a:t>加</a:t>
                </a:r>
                <a:r>
                  <a:rPr sz="1150" b="1" spc="65">
                    <a:latin typeface="黑体" panose="02010609060101010101" charset="-122"/>
                    <a:cs typeface="黑体" panose="02010609060101010101" charset="-122"/>
                  </a:rPr>
                  <a:t>强药</a:t>
                </a:r>
                <a:r>
                  <a:rPr sz="1150" b="1" spc="30">
                    <a:latin typeface="黑体" panose="02010609060101010101" charset="-122"/>
                    <a:cs typeface="黑体" panose="02010609060101010101" charset="-122"/>
                  </a:rPr>
                  <a:t>学</a:t>
                </a:r>
                <a:r>
                  <a:rPr sz="1150" b="1" spc="65">
                    <a:latin typeface="黑体" panose="02010609060101010101" charset="-122"/>
                    <a:cs typeface="黑体" panose="02010609060101010101" charset="-122"/>
                  </a:rPr>
                  <a:t>人</a:t>
                </a:r>
                <a:r>
                  <a:rPr sz="1150" b="1" spc="30">
                    <a:latin typeface="黑体" panose="02010609060101010101" charset="-122"/>
                    <a:cs typeface="黑体" panose="02010609060101010101" charset="-122"/>
                  </a:rPr>
                  <a:t>才队</a:t>
                </a:r>
                <a:r>
                  <a:rPr sz="1150" b="1" spc="65">
                    <a:latin typeface="黑体" panose="02010609060101010101" charset="-122"/>
                    <a:cs typeface="黑体" panose="02010609060101010101" charset="-122"/>
                  </a:rPr>
                  <a:t>伍</a:t>
                </a:r>
                <a:r>
                  <a:rPr sz="1150" b="1" spc="30">
                    <a:latin typeface="黑体" panose="02010609060101010101" charset="-122"/>
                    <a:cs typeface="黑体" panose="02010609060101010101" charset="-122"/>
                  </a:rPr>
                  <a:t>建</a:t>
                </a:r>
                <a:r>
                  <a:rPr sz="1150" b="1" spc="20">
                    <a:latin typeface="黑体" panose="02010609060101010101" charset="-122"/>
                    <a:cs typeface="黑体" panose="02010609060101010101" charset="-122"/>
                  </a:rPr>
                  <a:t>设</a:t>
                </a:r>
                <a:r>
                  <a:rPr sz="1150" spc="70">
                    <a:latin typeface="黑体" panose="02010609060101010101" charset="-122"/>
                    <a:cs typeface="黑体" panose="02010609060101010101" charset="-122"/>
                  </a:rPr>
                  <a:t>。</a:t>
                </a:r>
                <a:r>
                  <a:rPr sz="1150" spc="35">
                    <a:latin typeface="黑体" panose="02010609060101010101" charset="-122"/>
                    <a:cs typeface="黑体" panose="02010609060101010101" charset="-122"/>
                  </a:rPr>
                  <a:t>加强</a:t>
                </a:r>
                <a:r>
                  <a:rPr sz="1150" spc="70">
                    <a:latin typeface="黑体" panose="02010609060101010101" charset="-122"/>
                    <a:cs typeface="黑体" panose="02010609060101010101" charset="-122"/>
                  </a:rPr>
                  <a:t>药</a:t>
                </a:r>
                <a:r>
                  <a:rPr sz="1150" spc="35">
                    <a:latin typeface="黑体" panose="02010609060101010101" charset="-122"/>
                    <a:cs typeface="黑体" panose="02010609060101010101" charset="-122"/>
                  </a:rPr>
                  <a:t>学人</a:t>
                </a:r>
                <a:r>
                  <a:rPr sz="1150" spc="70">
                    <a:latin typeface="黑体" panose="02010609060101010101" charset="-122"/>
                    <a:cs typeface="黑体" panose="02010609060101010101" charset="-122"/>
                  </a:rPr>
                  <a:t>才</a:t>
                </a:r>
                <a:r>
                  <a:rPr sz="1150" spc="35">
                    <a:latin typeface="黑体" panose="02010609060101010101" charset="-122"/>
                    <a:cs typeface="黑体" panose="02010609060101010101" charset="-122"/>
                  </a:rPr>
                  <a:t>培养</a:t>
                </a:r>
                <a:r>
                  <a:rPr sz="1150" spc="70">
                    <a:latin typeface="黑体" panose="02010609060101010101" charset="-122"/>
                    <a:cs typeface="黑体" panose="02010609060101010101" charset="-122"/>
                  </a:rPr>
                  <a:t>、</a:t>
                </a:r>
                <a:r>
                  <a:rPr sz="1150" spc="35">
                    <a:latin typeface="黑体" panose="02010609060101010101" charset="-122"/>
                    <a:cs typeface="黑体" panose="02010609060101010101" charset="-122"/>
                  </a:rPr>
                  <a:t>合理</a:t>
                </a:r>
                <a:r>
                  <a:rPr sz="1150" spc="70">
                    <a:latin typeface="黑体" panose="02010609060101010101" charset="-122"/>
                    <a:cs typeface="黑体" panose="02010609060101010101" charset="-122"/>
                  </a:rPr>
                  <a:t>体</a:t>
                </a:r>
                <a:r>
                  <a:rPr sz="1150" spc="35">
                    <a:latin typeface="黑体" panose="02010609060101010101" charset="-122"/>
                    <a:cs typeface="黑体" panose="02010609060101010101" charset="-122"/>
                  </a:rPr>
                  <a:t>现药</a:t>
                </a:r>
                <a:r>
                  <a:rPr sz="1150" spc="70">
                    <a:latin typeface="黑体" panose="02010609060101010101" charset="-122"/>
                    <a:cs typeface="黑体" panose="02010609060101010101" charset="-122"/>
                  </a:rPr>
                  <a:t>学</a:t>
                </a:r>
                <a:r>
                  <a:rPr sz="1150" spc="35">
                    <a:latin typeface="黑体" panose="02010609060101010101" charset="-122"/>
                    <a:cs typeface="黑体" panose="02010609060101010101" charset="-122"/>
                  </a:rPr>
                  <a:t>服务</a:t>
                </a:r>
                <a:r>
                  <a:rPr sz="1150" spc="70">
                    <a:latin typeface="黑体" panose="02010609060101010101" charset="-122"/>
                    <a:cs typeface="黑体" panose="02010609060101010101" charset="-122"/>
                  </a:rPr>
                  <a:t>价</a:t>
                </a:r>
                <a:r>
                  <a:rPr sz="1150" spc="35">
                    <a:latin typeface="黑体" panose="02010609060101010101" charset="-122"/>
                    <a:cs typeface="黑体" panose="02010609060101010101" charset="-122"/>
                  </a:rPr>
                  <a:t>值、</a:t>
                </a:r>
                <a:r>
                  <a:rPr sz="1150" spc="70">
                    <a:latin typeface="黑体" panose="02010609060101010101" charset="-122"/>
                    <a:cs typeface="黑体" panose="02010609060101010101" charset="-122"/>
                  </a:rPr>
                  <a:t>保</a:t>
                </a:r>
                <a:r>
                  <a:rPr sz="1150" spc="35">
                    <a:latin typeface="黑体" panose="02010609060101010101" charset="-122"/>
                    <a:cs typeface="黑体" panose="02010609060101010101" charset="-122"/>
                  </a:rPr>
                  <a:t>障药</a:t>
                </a:r>
                <a:r>
                  <a:rPr sz="1150" spc="70">
                    <a:latin typeface="黑体" panose="02010609060101010101" charset="-122"/>
                    <a:cs typeface="黑体" panose="02010609060101010101" charset="-122"/>
                  </a:rPr>
                  <a:t>师</a:t>
                </a:r>
                <a:r>
                  <a:rPr sz="1150" spc="35">
                    <a:latin typeface="黑体" panose="02010609060101010101" charset="-122"/>
                    <a:cs typeface="黑体" panose="02010609060101010101" charset="-122"/>
                  </a:rPr>
                  <a:t>合理</a:t>
                </a:r>
                <a:r>
                  <a:rPr sz="1150" spc="70">
                    <a:latin typeface="黑体" panose="02010609060101010101" charset="-122"/>
                    <a:cs typeface="黑体" panose="02010609060101010101" charset="-122"/>
                  </a:rPr>
                  <a:t>薪</a:t>
                </a:r>
                <a:r>
                  <a:rPr sz="1150" spc="35">
                    <a:latin typeface="黑体" panose="02010609060101010101" charset="-122"/>
                    <a:cs typeface="黑体" panose="02010609060101010101" charset="-122"/>
                  </a:rPr>
                  <a:t>酬待遇</a:t>
                </a:r>
                <a:endParaRPr sz="1150">
                  <a:latin typeface="黑体" panose="02010609060101010101" charset="-122"/>
                  <a:cs typeface="黑体" panose="02010609060101010101" charset="-122"/>
                </a:endParaRPr>
              </a:p>
              <a:p>
                <a:pPr marL="63500" indent="-51435">
                  <a:lnSpc>
                    <a:spcPct val="100000"/>
                  </a:lnSpc>
                  <a:spcBef>
                    <a:spcPts val="150"/>
                  </a:spcBef>
                  <a:buSzPct val="92000"/>
                  <a:buFont typeface="Arial"/>
                  <a:buChar char="·"/>
                  <a:tabLst>
                    <a:tab pos="64135"/>
                  </a:tabLst>
                </a:pPr>
                <a:r>
                  <a:rPr sz="1200" spc="20">
                    <a:latin typeface="黑体" panose="02010609060101010101" charset="-122"/>
                    <a:cs typeface="黑体" panose="02010609060101010101" charset="-122"/>
                  </a:rPr>
                  <a:t>加强医疗机</a:t>
                </a:r>
                <a:r>
                  <a:rPr sz="1200" spc="-10">
                    <a:latin typeface="黑体" panose="02010609060101010101" charset="-122"/>
                    <a:cs typeface="黑体" panose="02010609060101010101" charset="-122"/>
                  </a:rPr>
                  <a:t>构药</a:t>
                </a:r>
                <a:r>
                  <a:rPr sz="1200" spc="20">
                    <a:latin typeface="黑体" panose="02010609060101010101" charset="-122"/>
                    <a:cs typeface="黑体" panose="02010609060101010101" charset="-122"/>
                  </a:rPr>
                  <a:t>学</a:t>
                </a:r>
                <a:r>
                  <a:rPr sz="1200" spc="-10">
                    <a:latin typeface="黑体" panose="02010609060101010101" charset="-122"/>
                    <a:cs typeface="黑体" panose="02010609060101010101" charset="-122"/>
                  </a:rPr>
                  <a:t>服务</a:t>
                </a:r>
                <a:r>
                  <a:rPr sz="1200" spc="20">
                    <a:latin typeface="黑体" panose="02010609060101010101" charset="-122"/>
                    <a:cs typeface="黑体" panose="02010609060101010101" charset="-122"/>
                  </a:rPr>
                  <a:t>、</a:t>
                </a:r>
                <a:r>
                  <a:rPr sz="1200" spc="-10">
                    <a:latin typeface="黑体" panose="02010609060101010101" charset="-122"/>
                    <a:cs typeface="黑体" panose="02010609060101010101" charset="-122"/>
                  </a:rPr>
                  <a:t>发展</a:t>
                </a:r>
                <a:r>
                  <a:rPr sz="1200" spc="20">
                    <a:latin typeface="黑体" panose="02010609060101010101" charset="-122"/>
                    <a:cs typeface="黑体" panose="02010609060101010101" charset="-122"/>
                  </a:rPr>
                  <a:t>居</a:t>
                </a:r>
                <a:r>
                  <a:rPr sz="1200" spc="-10">
                    <a:latin typeface="黑体" panose="02010609060101010101" charset="-122"/>
                    <a:cs typeface="黑体" panose="02010609060101010101" charset="-122"/>
                  </a:rPr>
                  <a:t>家社</a:t>
                </a:r>
                <a:r>
                  <a:rPr sz="1200" spc="20">
                    <a:latin typeface="黑体" panose="02010609060101010101" charset="-122"/>
                    <a:cs typeface="黑体" panose="02010609060101010101" charset="-122"/>
                  </a:rPr>
                  <a:t>区</a:t>
                </a:r>
                <a:r>
                  <a:rPr sz="1200" spc="-10">
                    <a:latin typeface="黑体" panose="02010609060101010101" charset="-122"/>
                    <a:cs typeface="黑体" panose="02010609060101010101" charset="-122"/>
                  </a:rPr>
                  <a:t>药学</a:t>
                </a:r>
                <a:r>
                  <a:rPr sz="1200" spc="20">
                    <a:latin typeface="黑体" panose="02010609060101010101" charset="-122"/>
                    <a:cs typeface="黑体" panose="02010609060101010101" charset="-122"/>
                  </a:rPr>
                  <a:t>服</a:t>
                </a:r>
                <a:r>
                  <a:rPr sz="1200" spc="-10">
                    <a:latin typeface="黑体" panose="02010609060101010101" charset="-122"/>
                    <a:cs typeface="黑体" panose="02010609060101010101" charset="-122"/>
                  </a:rPr>
                  <a:t>务、</a:t>
                </a:r>
                <a:r>
                  <a:rPr sz="1200" spc="20">
                    <a:latin typeface="黑体" panose="02010609060101010101" charset="-122"/>
                    <a:cs typeface="黑体" panose="02010609060101010101" charset="-122"/>
                  </a:rPr>
                  <a:t>规</a:t>
                </a:r>
                <a:r>
                  <a:rPr sz="1200" spc="-10">
                    <a:latin typeface="黑体" panose="02010609060101010101" charset="-122"/>
                    <a:cs typeface="黑体" panose="02010609060101010101" charset="-122"/>
                  </a:rPr>
                  <a:t>范“</a:t>
                </a:r>
                <a:r>
                  <a:rPr sz="1200" spc="20">
                    <a:latin typeface="黑体" panose="02010609060101010101" charset="-122"/>
                    <a:cs typeface="黑体" panose="02010609060101010101" charset="-122"/>
                  </a:rPr>
                  <a:t>互</a:t>
                </a:r>
                <a:r>
                  <a:rPr sz="1200" spc="-10">
                    <a:latin typeface="黑体" panose="02010609060101010101" charset="-122"/>
                    <a:cs typeface="黑体" panose="02010609060101010101" charset="-122"/>
                  </a:rPr>
                  <a:t>联</a:t>
                </a:r>
                <a:r>
                  <a:rPr sz="1200" spc="-45">
                    <a:latin typeface="黑体" panose="02010609060101010101" charset="-122"/>
                    <a:cs typeface="黑体" panose="02010609060101010101" charset="-122"/>
                  </a:rPr>
                  <a:t>网</a:t>
                </a:r>
                <a:r>
                  <a:rPr sz="1200" spc="-25">
                    <a:latin typeface="Arial"/>
                    <a:cs typeface="Arial"/>
                  </a:rPr>
                  <a:t>+</a:t>
                </a:r>
                <a:r>
                  <a:rPr sz="1200" spc="20">
                    <a:latin typeface="黑体" panose="02010609060101010101" charset="-122"/>
                    <a:cs typeface="黑体" panose="02010609060101010101" charset="-122"/>
                  </a:rPr>
                  <a:t>药学</a:t>
                </a:r>
                <a:r>
                  <a:rPr sz="1200" spc="-10">
                    <a:latin typeface="黑体" panose="02010609060101010101" charset="-122"/>
                    <a:cs typeface="黑体" panose="02010609060101010101" charset="-122"/>
                  </a:rPr>
                  <a:t>服</a:t>
                </a:r>
                <a:r>
                  <a:rPr sz="1200" spc="-15">
                    <a:latin typeface="黑体" panose="02010609060101010101" charset="-122"/>
                    <a:cs typeface="黑体" panose="02010609060101010101" charset="-122"/>
                  </a:rPr>
                  <a:t>务</a:t>
                </a:r>
                <a:r>
                  <a:rPr sz="1200" spc="-10">
                    <a:latin typeface="黑体" panose="02010609060101010101" charset="-122"/>
                    <a:cs typeface="黑体" panose="02010609060101010101" charset="-122"/>
                  </a:rPr>
                  <a:t>”</a:t>
                </a:r>
                <a:r>
                  <a:rPr lang="zh-CN" sz="1200" spc="-10">
                    <a:latin typeface="黑体" panose="02010609060101010101" charset="-122"/>
                    <a:cs typeface="黑体" panose="02010609060101010101" charset="-122"/>
                  </a:rPr>
                  <a:t>。</a:t>
                </a:r>
                <a:endParaRPr lang="zh-CN" sz="1200" spc="-10">
                  <a:latin typeface="黑体" panose="02010609060101010101" charset="-122"/>
                  <a:cs typeface="黑体" panose="02010609060101010101" charset="-122"/>
                </a:endParaRPr>
              </a:p>
            </p:txBody>
          </p:sp>
        </p:grpSp>
      </p:grpSp>
      <p:sp>
        <p:nvSpPr>
          <p:cNvPr id="2" name="object 14"/>
          <p:cNvSpPr txBox="1">
            <a:spLocks noGrp="1"/>
          </p:cNvSpPr>
          <p:nvPr>
            <p:ph type="title" idx="4294967295"/>
          </p:nvPr>
        </p:nvSpPr>
        <p:spPr>
          <a:xfrm>
            <a:off x="430199" y="587324"/>
            <a:ext cx="3221990" cy="383540"/>
          </a:xfrm>
          <a:prstGeom prst="rect">
            <a:avLst/>
          </a:prstGeom>
        </p:spPr>
        <p:txBody>
          <a:bodyPr vert="horz" wrap="square" lIns="0" tIns="14605" rIns="0" bIns="0" rtlCol="0">
            <a:spAutoFit/>
          </a:bodyPr>
          <a:lstStyle/>
          <a:p>
            <a:pPr marL="12700">
              <a:lnSpc>
                <a:spcPct val="100000"/>
              </a:lnSpc>
              <a:spcBef>
                <a:spcPts val="115"/>
              </a:spcBef>
            </a:pPr>
            <a:r>
              <a:rPr lang="en-US" altLang="zh-CN" sz="2400" b="1">
                <a:latin typeface="+mn-lt"/>
                <a:ea typeface="+mn-ea"/>
                <a:cs typeface="+mn-cs"/>
              </a:rPr>
              <a:t>加强监管-强化药事管理</a:t>
            </a:r>
            <a:endParaRPr lang="en-US" altLang="zh-CN" sz="2400" b="1" spc="5">
              <a:solidFill>
                <a:srgbClr val="FF0000"/>
              </a:solidFill>
              <a:latin typeface="+mn-lt"/>
              <a:ea typeface="+mn-ea"/>
              <a:cs typeface="+mn-cs"/>
            </a:endParaRPr>
          </a:p>
        </p:txBody>
      </p:sp>
      <p:sp>
        <p:nvSpPr>
          <p:cNvPr id="6" name="object 8"/>
          <p:cNvSpPr/>
          <p:nvPr/>
        </p:nvSpPr>
        <p:spPr>
          <a:xfrm>
            <a:off x="429768" y="1371092"/>
            <a:ext cx="4654296" cy="1563624"/>
          </a:xfrm>
          <a:prstGeom prst="rect">
            <a:avLst/>
          </a:prstGeom>
          <a:blipFill>
            <a:blip r:embed="rId2"/>
            <a:stretch>
              <a:fillRect/>
            </a:stretch>
          </a:blip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object 10"/>
          <p:cNvSpPr/>
          <p:nvPr/>
        </p:nvSpPr>
        <p:spPr>
          <a:xfrm>
            <a:off x="429768" y="3108960"/>
            <a:ext cx="4654296" cy="1559052"/>
          </a:xfrm>
          <a:prstGeom prst="rect">
            <a:avLst/>
          </a:prstGeom>
          <a:blipFill>
            <a:blip r:embed="rId3"/>
            <a:stretch>
              <a:fillRect/>
            </a:stretch>
          </a:blip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object 12"/>
          <p:cNvSpPr/>
          <p:nvPr/>
        </p:nvSpPr>
        <p:spPr>
          <a:xfrm>
            <a:off x="429768" y="4814315"/>
            <a:ext cx="4654296" cy="1540764"/>
          </a:xfrm>
          <a:prstGeom prst="rect">
            <a:avLst/>
          </a:prstGeom>
          <a:blipFill>
            <a:blip r:embed="rId4"/>
            <a:stretch>
              <a:fillRect/>
            </a:stretch>
          </a:blip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2" name="直接连接符 41"/>
          <p:cNvCxnSpPr/>
          <p:nvPr/>
        </p:nvCxnSpPr>
        <p:spPr>
          <a:xfrm>
            <a:off x="3793887" y="763723"/>
            <a:ext cx="7718663" cy="30334"/>
          </a:xfrm>
          <a:prstGeom prst="line">
            <a:avLst/>
          </a:prstGeom>
          <a:ln w="25400">
            <a:solidFill>
              <a:srgbClr val="DA1414"/>
            </a:solidFill>
          </a:ln>
        </p:spPr>
        <p:style>
          <a:lnRef idx="1">
            <a:schemeClr val="accent1"/>
          </a:lnRef>
          <a:fillRef idx="0">
            <a:schemeClr val="accent1"/>
          </a:fillRef>
          <a:effectRef idx="0">
            <a:schemeClr val="accent1"/>
          </a:effectRef>
          <a:fontRef idx="minor">
            <a:schemeClr val="tx1"/>
          </a:fontRef>
        </p:style>
      </p:cxnSp>
      <p:cxnSp>
        <p:nvCxnSpPr>
          <p:cNvPr id="43" name="直接连接符 42"/>
          <p:cNvCxnSpPr/>
          <p:nvPr/>
        </p:nvCxnSpPr>
        <p:spPr>
          <a:xfrm>
            <a:off x="11071860" y="878034"/>
            <a:ext cx="449580" cy="1767"/>
          </a:xfrm>
          <a:prstGeom prst="line">
            <a:avLst/>
          </a:prstGeom>
          <a:ln w="25400">
            <a:solidFill>
              <a:srgbClr val="DA1414"/>
            </a:solidFill>
          </a:ln>
        </p:spPr>
        <p:style>
          <a:lnRef idx="1">
            <a:schemeClr val="accent1"/>
          </a:lnRef>
          <a:fillRef idx="0">
            <a:schemeClr val="accent1"/>
          </a:fillRef>
          <a:effectRef idx="0">
            <a:schemeClr val="accent1"/>
          </a:effectRef>
          <a:fontRef idx="minor">
            <a:schemeClr val="tx1"/>
          </a:fontRef>
        </p:style>
      </p:cxnSp>
      <p:cxnSp>
        <p:nvCxnSpPr>
          <p:cNvPr id="45" name="直接连接符 44"/>
          <p:cNvCxnSpPr/>
          <p:nvPr/>
        </p:nvCxnSpPr>
        <p:spPr>
          <a:xfrm>
            <a:off x="11384280" y="708806"/>
            <a:ext cx="137160" cy="0"/>
          </a:xfrm>
          <a:prstGeom prst="line">
            <a:avLst/>
          </a:prstGeom>
          <a:ln w="25400">
            <a:solidFill>
              <a:srgbClr val="DA1414"/>
            </a:solidFill>
          </a:ln>
        </p:spPr>
        <p:style>
          <a:lnRef idx="1">
            <a:schemeClr val="accent1"/>
          </a:lnRef>
          <a:fillRef idx="0">
            <a:schemeClr val="accent1"/>
          </a:fillRef>
          <a:effectRef idx="0">
            <a:schemeClr val="accent1"/>
          </a:effectRef>
          <a:fontRef idx="minor">
            <a:schemeClr val="tx1"/>
          </a:fontRef>
        </p:style>
      </p:cxnSp>
    </p:spTree>
    <p:custDataLst>
      <p:tags r:id="rId5"/>
    </p:custDataLst>
  </p:cSld>
  <p:clrMapOvr>
    <a:masterClrMapping/>
  </p:clrMapOvr>
  <mc:AlternateContent>
    <mc:Choice xmlns:p14="http://schemas.microsoft.com/office/powerpoint/2010/main" Requires="p14">
      <p:transition p14:dur="500"/>
    </mc:Choice>
    <mc:Fallback>
      <p:transition/>
    </mc:Fallback>
  </mc:AlternateConten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6" name="object 2"/>
          <p:cNvSpPr/>
          <p:nvPr/>
        </p:nvSpPr>
        <p:spPr>
          <a:xfrm>
            <a:off x="0" y="0"/>
            <a:ext cx="12193905" cy="6858000"/>
          </a:xfrm>
          <a:custGeom>
            <a:rect l="l" t="t" r="r" b="b"/>
            <a:pathLst>
              <a:path w="12193905" h="6858000">
                <a:moveTo>
                  <a:pt x="0" y="6858000"/>
                </a:moveTo>
                <a:lnTo>
                  <a:pt x="12193524" y="6858000"/>
                </a:lnTo>
                <a:lnTo>
                  <a:pt x="12193524" y="0"/>
                </a:lnTo>
                <a:lnTo>
                  <a:pt x="0" y="0"/>
                </a:lnTo>
                <a:lnTo>
                  <a:pt x="0" y="6858000"/>
                </a:lnTo>
                <a:close/>
              </a:path>
            </a:pathLst>
          </a:custGeom>
          <a:solidFill>
            <a:srgbClr val="F1F1F1"/>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 name="object 14"/>
          <p:cNvSpPr txBox="1">
            <a:spLocks noGrp="1"/>
          </p:cNvSpPr>
          <p:nvPr>
            <p:ph type="title" idx="4294967295"/>
          </p:nvPr>
        </p:nvSpPr>
        <p:spPr>
          <a:xfrm>
            <a:off x="430199" y="587324"/>
            <a:ext cx="3221990" cy="383540"/>
          </a:xfrm>
          <a:prstGeom prst="rect">
            <a:avLst/>
          </a:prstGeom>
        </p:spPr>
        <p:txBody>
          <a:bodyPr vert="horz" wrap="square" lIns="0" tIns="14605" rIns="0" bIns="0" rtlCol="0">
            <a:spAutoFit/>
          </a:bodyPr>
          <a:lstStyle/>
          <a:p>
            <a:pPr marL="12700">
              <a:lnSpc>
                <a:spcPct val="100000"/>
              </a:lnSpc>
              <a:spcBef>
                <a:spcPts val="115"/>
              </a:spcBef>
            </a:pPr>
            <a:r>
              <a:rPr lang="en-US" altLang="zh-CN" sz="2400" b="1">
                <a:latin typeface="+mn-lt"/>
                <a:ea typeface="+mn-ea"/>
                <a:cs typeface="+mn-cs"/>
              </a:rPr>
              <a:t>加强监管-强化药事管理</a:t>
            </a:r>
            <a:endParaRPr lang="en-US" altLang="zh-CN" sz="2400" b="1" spc="5">
              <a:solidFill>
                <a:srgbClr val="FF0000"/>
              </a:solidFill>
              <a:latin typeface="+mn-lt"/>
              <a:ea typeface="+mn-ea"/>
              <a:cs typeface="+mn-cs"/>
            </a:endParaRPr>
          </a:p>
        </p:txBody>
      </p:sp>
      <p:cxnSp>
        <p:nvCxnSpPr>
          <p:cNvPr id="42" name="直接连接符 41"/>
          <p:cNvCxnSpPr/>
          <p:nvPr/>
        </p:nvCxnSpPr>
        <p:spPr>
          <a:xfrm>
            <a:off x="3793887" y="763723"/>
            <a:ext cx="7718663" cy="30334"/>
          </a:xfrm>
          <a:prstGeom prst="line">
            <a:avLst/>
          </a:prstGeom>
          <a:ln w="25400">
            <a:solidFill>
              <a:srgbClr val="DA1414"/>
            </a:solidFill>
          </a:ln>
        </p:spPr>
        <p:style>
          <a:lnRef idx="1">
            <a:schemeClr val="accent1"/>
          </a:lnRef>
          <a:fillRef idx="0">
            <a:schemeClr val="accent1"/>
          </a:fillRef>
          <a:effectRef idx="0">
            <a:schemeClr val="accent1"/>
          </a:effectRef>
          <a:fontRef idx="minor">
            <a:schemeClr val="tx1"/>
          </a:fontRef>
        </p:style>
      </p:cxnSp>
      <p:cxnSp>
        <p:nvCxnSpPr>
          <p:cNvPr id="43" name="直接连接符 42"/>
          <p:cNvCxnSpPr/>
          <p:nvPr/>
        </p:nvCxnSpPr>
        <p:spPr>
          <a:xfrm>
            <a:off x="11071860" y="878034"/>
            <a:ext cx="449580" cy="1767"/>
          </a:xfrm>
          <a:prstGeom prst="line">
            <a:avLst/>
          </a:prstGeom>
          <a:ln w="25400">
            <a:solidFill>
              <a:srgbClr val="DA1414"/>
            </a:solidFill>
          </a:ln>
        </p:spPr>
        <p:style>
          <a:lnRef idx="1">
            <a:schemeClr val="accent1"/>
          </a:lnRef>
          <a:fillRef idx="0">
            <a:schemeClr val="accent1"/>
          </a:fillRef>
          <a:effectRef idx="0">
            <a:schemeClr val="accent1"/>
          </a:effectRef>
          <a:fontRef idx="minor">
            <a:schemeClr val="tx1"/>
          </a:fontRef>
        </p:style>
      </p:cxnSp>
      <p:cxnSp>
        <p:nvCxnSpPr>
          <p:cNvPr id="45" name="直接连接符 44"/>
          <p:cNvCxnSpPr/>
          <p:nvPr/>
        </p:nvCxnSpPr>
        <p:spPr>
          <a:xfrm>
            <a:off x="11384280" y="708806"/>
            <a:ext cx="137160" cy="0"/>
          </a:xfrm>
          <a:prstGeom prst="line">
            <a:avLst/>
          </a:prstGeom>
          <a:ln w="25400">
            <a:solidFill>
              <a:srgbClr val="DA1414"/>
            </a:solidFill>
          </a:ln>
        </p:spPr>
        <p:style>
          <a:lnRef idx="1">
            <a:schemeClr val="accent1"/>
          </a:lnRef>
          <a:fillRef idx="0">
            <a:schemeClr val="accent1"/>
          </a:fillRef>
          <a:effectRef idx="0">
            <a:schemeClr val="accent1"/>
          </a:effectRef>
          <a:fontRef idx="minor">
            <a:schemeClr val="tx1"/>
          </a:fontRef>
        </p:style>
      </p:cxnSp>
      <p:pic>
        <p:nvPicPr>
          <p:cNvPr id="3" name="图片 2"/>
          <p:cNvPicPr>
            <a:picLocks noChangeAspect="1"/>
          </p:cNvPicPr>
          <p:nvPr/>
        </p:nvPicPr>
        <p:blipFill>
          <a:blip r:embed="rId2"/>
          <a:stretch>
            <a:fillRect/>
          </a:stretch>
        </p:blipFill>
        <p:spPr>
          <a:xfrm>
            <a:off x="567055" y="1280160"/>
            <a:ext cx="7252335" cy="4954270"/>
          </a:xfrm>
          <a:prstGeom prst="rect">
            <a:avLst/>
          </a:prstGeom>
          <a:effectLst>
            <a:outerShdw blurRad="63500" sx="102000" sy="102000" algn="ctr" rotWithShape="0">
              <a:prstClr val="black">
                <a:alpha val="40000"/>
              </a:prstClr>
            </a:outerShdw>
          </a:effectLst>
        </p:spPr>
      </p:pic>
      <p:grpSp>
        <p:nvGrpSpPr>
          <p:cNvPr id="7" name="组合 6" descr="7b0a202020202274657874626f78223a20227b5c2263617465676f72795f69645c223a31303330372c5c2269645c223a32303134333839397d220a7d0a"/>
          <p:cNvGrpSpPr/>
          <p:nvPr/>
        </p:nvGrpSpPr>
        <p:grpSpPr>
          <a:xfrm>
            <a:off x="8284845" y="1796415"/>
            <a:ext cx="2956560" cy="3449955"/>
            <a:chOff x="3195637" y="766762"/>
            <a:chExt cx="5800725" cy="5324475"/>
          </a:xfrm>
        </p:grpSpPr>
        <p:pic>
          <p:nvPicPr>
            <p:cNvPr id="8" name="图形 3"/>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3195637" y="766762"/>
              <a:ext cx="5800725" cy="5324475"/>
            </a:xfrm>
            <a:prstGeom prst="rect">
              <a:avLst/>
            </a:prstGeom>
          </p:spPr>
        </p:pic>
        <p:sp>
          <p:nvSpPr>
            <p:cNvPr id="12" name="文本框 11"/>
            <p:cNvSpPr txBox="1"/>
            <p:nvPr/>
          </p:nvSpPr>
          <p:spPr>
            <a:xfrm>
              <a:off x="3840993" y="1995706"/>
              <a:ext cx="4380444" cy="2514744"/>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zh-CN" altLang="en-US" sz="1600">
                  <a:solidFill>
                    <a:srgbClr val="FBECBD"/>
                  </a:solidFill>
                  <a:latin typeface="思源黑体 CN Heavy" panose="020b0a00000000000000" charset="-122"/>
                  <a:ea typeface="思源黑体 CN Heavy" panose="020b0a00000000000000" charset="-122"/>
                  <a:sym typeface="+mn-ea"/>
                </a:rPr>
                <a:t>2020年国家卫生健康委办公厅发布了《新型抗肿瘤药物临床应用指导原则（2020年版）</a:t>
              </a:r>
              <a:endParaRPr lang="zh-CN" altLang="en-US" sz="1600">
                <a:solidFill>
                  <a:srgbClr val="FBECBD"/>
                </a:solidFill>
                <a:latin typeface="思源黑体 CN Heavy" panose="020b0a00000000000000" charset="-122"/>
                <a:ea typeface="思源黑体 CN Heavy" panose="020b0a00000000000000" charset="-122"/>
                <a:sym typeface="+mn-ea"/>
              </a:endParaRPr>
            </a:p>
            <a:p>
              <a:pPr algn="ctr">
                <a:lnSpc>
                  <a:spcPct val="150000"/>
                </a:lnSpc>
              </a:pPr>
              <a:endParaRPr lang="zh-CN" altLang="en-US" sz="1600">
                <a:solidFill>
                  <a:srgbClr val="FBECBD"/>
                </a:solidFill>
                <a:latin typeface="思源黑体 CN Heavy" panose="020b0a00000000000000" charset="-122"/>
                <a:ea typeface="思源黑体 CN Heavy" panose="020b0a00000000000000" charset="-122"/>
                <a:sym typeface="+mn-ea"/>
              </a:endParaRPr>
            </a:p>
          </p:txBody>
        </p:sp>
      </p:grpSp>
    </p:spTree>
    <p:custDataLst>
      <p:tags r:id="rId5"/>
    </p:custDataLst>
  </p:cSld>
  <p:clrMapOvr>
    <a:masterClrMapping/>
  </p:clrMapOvr>
  <mc:AlternateContent>
    <mc:Choice xmlns:p14="http://schemas.microsoft.com/office/powerpoint/2010/main" Requires="p14">
      <p:transition p14:dur="500"/>
    </mc:Choice>
    <mc:Fallback>
      <p:transition/>
    </mc:Fallback>
  </mc:AlternateConten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6" name="object 2"/>
          <p:cNvSpPr/>
          <p:nvPr/>
        </p:nvSpPr>
        <p:spPr>
          <a:xfrm>
            <a:off x="-1905" y="0"/>
            <a:ext cx="12193905" cy="6858000"/>
          </a:xfrm>
          <a:custGeom>
            <a:rect l="l" t="t" r="r" b="b"/>
            <a:pathLst>
              <a:path w="12193905" h="6858000">
                <a:moveTo>
                  <a:pt x="0" y="6858000"/>
                </a:moveTo>
                <a:lnTo>
                  <a:pt x="12193524" y="6858000"/>
                </a:lnTo>
                <a:lnTo>
                  <a:pt x="12193524" y="0"/>
                </a:lnTo>
                <a:lnTo>
                  <a:pt x="0" y="0"/>
                </a:lnTo>
                <a:lnTo>
                  <a:pt x="0" y="6858000"/>
                </a:lnTo>
                <a:close/>
              </a:path>
            </a:pathLst>
          </a:custGeom>
          <a:solidFill>
            <a:srgbClr val="F1F1F1"/>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 name="object 14"/>
          <p:cNvSpPr txBox="1">
            <a:spLocks noGrp="1"/>
          </p:cNvSpPr>
          <p:nvPr>
            <p:ph type="title" idx="4294967295"/>
          </p:nvPr>
        </p:nvSpPr>
        <p:spPr>
          <a:xfrm>
            <a:off x="430199" y="587324"/>
            <a:ext cx="3221990" cy="383540"/>
          </a:xfrm>
          <a:prstGeom prst="rect">
            <a:avLst/>
          </a:prstGeom>
        </p:spPr>
        <p:txBody>
          <a:bodyPr vert="horz" wrap="square" lIns="0" tIns="14605" rIns="0" bIns="0" rtlCol="0">
            <a:spAutoFit/>
          </a:bodyPr>
          <a:lstStyle/>
          <a:p>
            <a:pPr marL="12700">
              <a:lnSpc>
                <a:spcPct val="100000"/>
              </a:lnSpc>
              <a:spcBef>
                <a:spcPts val="115"/>
              </a:spcBef>
            </a:pPr>
            <a:r>
              <a:rPr lang="en-US" altLang="zh-CN" sz="2400" b="1">
                <a:latin typeface="+mn-lt"/>
                <a:ea typeface="+mn-ea"/>
                <a:cs typeface="+mn-cs"/>
              </a:rPr>
              <a:t>加强监管-强化药事管理</a:t>
            </a:r>
            <a:endParaRPr lang="en-US" altLang="zh-CN" sz="2400" b="1" spc="5">
              <a:solidFill>
                <a:srgbClr val="FF0000"/>
              </a:solidFill>
              <a:latin typeface="+mn-lt"/>
              <a:ea typeface="+mn-ea"/>
              <a:cs typeface="+mn-cs"/>
            </a:endParaRPr>
          </a:p>
        </p:txBody>
      </p:sp>
      <p:cxnSp>
        <p:nvCxnSpPr>
          <p:cNvPr id="42" name="直接连接符 41"/>
          <p:cNvCxnSpPr/>
          <p:nvPr/>
        </p:nvCxnSpPr>
        <p:spPr>
          <a:xfrm>
            <a:off x="3793887" y="763723"/>
            <a:ext cx="7718663" cy="30334"/>
          </a:xfrm>
          <a:prstGeom prst="line">
            <a:avLst/>
          </a:prstGeom>
          <a:ln w="25400">
            <a:solidFill>
              <a:srgbClr val="DA1414"/>
            </a:solidFill>
          </a:ln>
        </p:spPr>
        <p:style>
          <a:lnRef idx="1">
            <a:schemeClr val="accent1"/>
          </a:lnRef>
          <a:fillRef idx="0">
            <a:schemeClr val="accent1"/>
          </a:fillRef>
          <a:effectRef idx="0">
            <a:schemeClr val="accent1"/>
          </a:effectRef>
          <a:fontRef idx="minor">
            <a:schemeClr val="tx1"/>
          </a:fontRef>
        </p:style>
      </p:cxnSp>
      <p:cxnSp>
        <p:nvCxnSpPr>
          <p:cNvPr id="43" name="直接连接符 42"/>
          <p:cNvCxnSpPr/>
          <p:nvPr/>
        </p:nvCxnSpPr>
        <p:spPr>
          <a:xfrm>
            <a:off x="11071860" y="878034"/>
            <a:ext cx="449580" cy="1767"/>
          </a:xfrm>
          <a:prstGeom prst="line">
            <a:avLst/>
          </a:prstGeom>
          <a:ln w="25400">
            <a:solidFill>
              <a:srgbClr val="DA1414"/>
            </a:solidFill>
          </a:ln>
        </p:spPr>
        <p:style>
          <a:lnRef idx="1">
            <a:schemeClr val="accent1"/>
          </a:lnRef>
          <a:fillRef idx="0">
            <a:schemeClr val="accent1"/>
          </a:fillRef>
          <a:effectRef idx="0">
            <a:schemeClr val="accent1"/>
          </a:effectRef>
          <a:fontRef idx="minor">
            <a:schemeClr val="tx1"/>
          </a:fontRef>
        </p:style>
      </p:cxnSp>
      <p:cxnSp>
        <p:nvCxnSpPr>
          <p:cNvPr id="45" name="直接连接符 44"/>
          <p:cNvCxnSpPr/>
          <p:nvPr/>
        </p:nvCxnSpPr>
        <p:spPr>
          <a:xfrm>
            <a:off x="11384280" y="708806"/>
            <a:ext cx="137160" cy="0"/>
          </a:xfrm>
          <a:prstGeom prst="line">
            <a:avLst/>
          </a:prstGeom>
          <a:ln w="25400">
            <a:solidFill>
              <a:srgbClr val="DA1414"/>
            </a:solidFill>
          </a:ln>
        </p:spPr>
        <p:style>
          <a:lnRef idx="1">
            <a:schemeClr val="accent1"/>
          </a:lnRef>
          <a:fillRef idx="0">
            <a:schemeClr val="accent1"/>
          </a:fillRef>
          <a:effectRef idx="0">
            <a:schemeClr val="accent1"/>
          </a:effectRef>
          <a:fontRef idx="minor">
            <a:schemeClr val="tx1"/>
          </a:fontRef>
        </p:style>
      </p:cxnSp>
      <p:pic>
        <p:nvPicPr>
          <p:cNvPr id="4" name="图片 3"/>
          <p:cNvPicPr>
            <a:picLocks noChangeAspect="1"/>
          </p:cNvPicPr>
          <p:nvPr>
            <p:custDataLst>
              <p:tags r:id="rId3"/>
            </p:custDataLst>
          </p:nvPr>
        </p:nvPicPr>
        <p:blipFill>
          <a:blip r:embed="rId2"/>
          <a:stretch>
            <a:fillRect/>
          </a:stretch>
        </p:blipFill>
        <p:spPr>
          <a:xfrm>
            <a:off x="598805" y="1414780"/>
            <a:ext cx="6599555" cy="4473575"/>
          </a:xfrm>
          <a:prstGeom prst="rect">
            <a:avLst/>
          </a:prstGeom>
          <a:effectLst>
            <a:outerShdw blurRad="63500" sx="102000" sy="102000" algn="ctr" rotWithShape="0">
              <a:prstClr val="black">
                <a:alpha val="40000"/>
              </a:prstClr>
            </a:outerShdw>
          </a:effectLst>
        </p:spPr>
      </p:pic>
      <p:pic>
        <p:nvPicPr>
          <p:cNvPr id="3" name="图片 2"/>
          <p:cNvPicPr>
            <a:picLocks noChangeAspect="1"/>
          </p:cNvPicPr>
          <p:nvPr>
            <p:custDataLst>
              <p:tags r:id="rId5"/>
            </p:custDataLst>
          </p:nvPr>
        </p:nvPicPr>
        <p:blipFill>
          <a:blip r:embed="rId4"/>
          <a:stretch>
            <a:fillRect/>
          </a:stretch>
        </p:blipFill>
        <p:spPr>
          <a:xfrm>
            <a:off x="7557770" y="1080770"/>
            <a:ext cx="3746500" cy="5124450"/>
          </a:xfrm>
          <a:prstGeom prst="rect">
            <a:avLst/>
          </a:prstGeom>
        </p:spPr>
      </p:pic>
    </p:spTree>
    <p:custDataLst>
      <p:tags r:id="rId6"/>
    </p:custDataLst>
  </p:cSld>
  <p:clrMapOvr>
    <a:masterClrMapping/>
  </p:clrMapOvr>
  <mc:AlternateContent>
    <mc:Choice xmlns:p14="http://schemas.microsoft.com/office/powerpoint/2010/main" Requires="p14">
      <p:transition p14:dur="500"/>
    </mc:Choice>
    <mc:Fallback>
      <p:transition/>
    </mc:Fallback>
  </mc:AlternateConten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9" name="文本框 38"/>
          <p:cNvSpPr txBox="1"/>
          <p:nvPr/>
        </p:nvSpPr>
        <p:spPr>
          <a:xfrm>
            <a:off x="514676" y="385641"/>
            <a:ext cx="2723823" cy="646331"/>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3600" b="1"/>
              <a:t>CONTENTS</a:t>
            </a:r>
            <a:endParaRPr lang="zh-CN" altLang="en-US" sz="3600" b="1"/>
          </a:p>
        </p:txBody>
      </p:sp>
      <p:cxnSp>
        <p:nvCxnSpPr>
          <p:cNvPr id="42" name="直接连接符 41"/>
          <p:cNvCxnSpPr/>
          <p:nvPr/>
        </p:nvCxnSpPr>
        <p:spPr>
          <a:xfrm>
            <a:off x="3802777" y="763723"/>
            <a:ext cx="7718663" cy="30334"/>
          </a:xfrm>
          <a:prstGeom prst="line">
            <a:avLst/>
          </a:prstGeom>
          <a:ln w="25400">
            <a:solidFill>
              <a:srgbClr val="DA1414"/>
            </a:solidFill>
          </a:ln>
        </p:spPr>
        <p:style>
          <a:lnRef idx="1">
            <a:schemeClr val="accent1"/>
          </a:lnRef>
          <a:fillRef idx="0">
            <a:schemeClr val="accent1"/>
          </a:fillRef>
          <a:effectRef idx="0">
            <a:schemeClr val="accent1"/>
          </a:effectRef>
          <a:fontRef idx="minor">
            <a:schemeClr val="tx1"/>
          </a:fontRef>
        </p:style>
      </p:cxnSp>
      <p:cxnSp>
        <p:nvCxnSpPr>
          <p:cNvPr id="43" name="直接连接符 42"/>
          <p:cNvCxnSpPr/>
          <p:nvPr/>
        </p:nvCxnSpPr>
        <p:spPr>
          <a:xfrm>
            <a:off x="11071860" y="878034"/>
            <a:ext cx="449580" cy="1767"/>
          </a:xfrm>
          <a:prstGeom prst="line">
            <a:avLst/>
          </a:prstGeom>
          <a:ln w="25400">
            <a:solidFill>
              <a:srgbClr val="DA1414"/>
            </a:solidFill>
          </a:ln>
        </p:spPr>
        <p:style>
          <a:lnRef idx="1">
            <a:schemeClr val="accent1"/>
          </a:lnRef>
          <a:fillRef idx="0">
            <a:schemeClr val="accent1"/>
          </a:fillRef>
          <a:effectRef idx="0">
            <a:schemeClr val="accent1"/>
          </a:effectRef>
          <a:fontRef idx="minor">
            <a:schemeClr val="tx1"/>
          </a:fontRef>
        </p:style>
      </p:cxnSp>
      <p:cxnSp>
        <p:nvCxnSpPr>
          <p:cNvPr id="45" name="直接连接符 44"/>
          <p:cNvCxnSpPr/>
          <p:nvPr/>
        </p:nvCxnSpPr>
        <p:spPr>
          <a:xfrm>
            <a:off x="11384280" y="708806"/>
            <a:ext cx="137160" cy="0"/>
          </a:xfrm>
          <a:prstGeom prst="line">
            <a:avLst/>
          </a:prstGeom>
          <a:ln w="25400">
            <a:solidFill>
              <a:srgbClr val="DA1414"/>
            </a:solidFill>
          </a:ln>
        </p:spPr>
        <p:style>
          <a:lnRef idx="1">
            <a:schemeClr val="accent1"/>
          </a:lnRef>
          <a:fillRef idx="0">
            <a:schemeClr val="accent1"/>
          </a:fillRef>
          <a:effectRef idx="0">
            <a:schemeClr val="accent1"/>
          </a:effectRef>
          <a:fontRef idx="minor">
            <a:schemeClr val="tx1"/>
          </a:fontRef>
        </p:style>
      </p:cxnSp>
      <p:sp>
        <p:nvSpPr>
          <p:cNvPr id="47" name="矩形 46"/>
          <p:cNvSpPr/>
          <p:nvPr/>
        </p:nvSpPr>
        <p:spPr>
          <a:xfrm>
            <a:off x="0" y="6301160"/>
            <a:ext cx="12192000" cy="556839"/>
          </a:xfrm>
          <a:prstGeom prst="rect">
            <a:avLst/>
          </a:prstGeom>
          <a:solidFill>
            <a:srgbClr val="DA141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1" name="对角圆角矩形 10"/>
          <p:cNvSpPr/>
          <p:nvPr/>
        </p:nvSpPr>
        <p:spPr>
          <a:xfrm>
            <a:off x="3683000" y="1918970"/>
            <a:ext cx="5016500" cy="2445385"/>
          </a:xfrm>
          <a:prstGeom prst="round2DiagRect">
            <a:avLst/>
          </a:prstGeom>
          <a:solidFill>
            <a:schemeClr val="bg1"/>
          </a:solidFill>
          <a:ln w="2540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1" name="文本框 30"/>
          <p:cNvSpPr txBox="1"/>
          <p:nvPr/>
        </p:nvSpPr>
        <p:spPr>
          <a:xfrm>
            <a:off x="3733165" y="2345055"/>
            <a:ext cx="4966335" cy="186372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altLang="zh-CN" sz="4000">
                <a:solidFill>
                  <a:schemeClr val="tx1">
                    <a:lumMod val="75000"/>
                    <a:lumOff val="25000"/>
                  </a:schemeClr>
                </a:solidFill>
                <a:latin typeface="华文圆体 Bold" panose="02010800040101010101" charset="-122"/>
                <a:ea typeface="华文圆体 Bold" panose="02010800040101010101" charset="-122"/>
                <a:cs typeface="华文圆体 Bold" panose="02010800040101010101" charset="-122"/>
              </a:rPr>
              <a:t>03</a:t>
            </a:r>
            <a:endParaRPr lang="zh-CN" altLang="en-US" sz="4000">
              <a:solidFill>
                <a:schemeClr val="tx1">
                  <a:lumMod val="75000"/>
                  <a:lumOff val="25000"/>
                </a:schemeClr>
              </a:solidFill>
              <a:latin typeface="华文圆体 Bold" panose="02010800040101010101" charset="-122"/>
              <a:ea typeface="华文圆体 Bold" panose="02010800040101010101" charset="-122"/>
              <a:cs typeface="华文圆体 Bold" panose="02010800040101010101" charset="-122"/>
            </a:endParaRPr>
          </a:p>
          <a:p>
            <a:pPr algn="ctr">
              <a:lnSpc>
                <a:spcPct val="120000"/>
              </a:lnSpc>
            </a:pPr>
            <a:r>
              <a:rPr lang="en-US" altLang="zh-CN" sz="2800">
                <a:solidFill>
                  <a:schemeClr val="tx1">
                    <a:lumMod val="75000"/>
                    <a:lumOff val="25000"/>
                  </a:schemeClr>
                </a:solidFill>
                <a:latin typeface="华文圆体 Bold" panose="02010800040101010101" charset="-122"/>
                <a:ea typeface="华文圆体 Bold" panose="02010800040101010101" charset="-122"/>
                <a:cs typeface="华文圆体 Bold" panose="02010800040101010101" charset="-122"/>
                <a:sym typeface="+mn-ea"/>
              </a:rPr>
              <a:t>《抗肿瘤药物临床应用办法》（试行）</a:t>
            </a:r>
            <a:endParaRPr lang="en-US" altLang="zh-CN" sz="2800">
              <a:solidFill>
                <a:schemeClr val="tx1">
                  <a:lumMod val="75000"/>
                  <a:lumOff val="25000"/>
                </a:schemeClr>
              </a:solidFill>
              <a:latin typeface="华文圆体 Bold" panose="02010800040101010101" charset="-122"/>
              <a:ea typeface="华文圆体 Bold" panose="02010800040101010101" charset="-122"/>
              <a:cs typeface="华文圆体 Bold" panose="02010800040101010101" charset="-122"/>
              <a:sym typeface="+mn-ea"/>
            </a:endParaRPr>
          </a:p>
        </p:txBody>
      </p:sp>
    </p:spTree>
    <p:custDataLst>
      <p:tags r:id="rId2"/>
    </p:custDataLst>
  </p:cSld>
  <p:clrMapOvr>
    <a:masterClrMapping/>
  </p:clrMapOvr>
  <mc:AlternateContent>
    <mc:Choice xmlns:p14="http://schemas.microsoft.com/office/powerpoint/2010/main" Requires="p14">
      <p:transition p14:dur="500"/>
    </mc:Choice>
    <mc:Fallback>
      <p:transition/>
    </mc:Fallback>
  </mc:AlternateContent>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4" name="任意多边形: 形状 7"/>
          <p:cNvSpPr/>
          <p:nvPr>
            <p:custDataLst>
              <p:tags r:id="rId2"/>
            </p:custDataLst>
          </p:nvPr>
        </p:nvSpPr>
        <p:spPr>
          <a:xfrm>
            <a:off x="11073282" y="5893070"/>
            <a:ext cx="1116566" cy="968113"/>
          </a:xfrm>
          <a:custGeom>
            <a:gdLst>
              <a:gd name="connsiteX0" fmla="*/ 0 w 1116566"/>
              <a:gd name="connsiteY0" fmla="*/ 968113 h 968113"/>
              <a:gd name="connsiteX1" fmla="*/ 1116566 w 1116566"/>
              <a:gd name="connsiteY1" fmla="*/ 968113 h 968113"/>
              <a:gd name="connsiteX2" fmla="*/ 1116566 w 1116566"/>
              <a:gd name="connsiteY2" fmla="*/ 0 h 968113"/>
            </a:gdLst>
            <a:cxnLst>
              <a:cxn ang="0">
                <a:pos x="connsiteX0" y="connsiteY0"/>
              </a:cxn>
              <a:cxn ang="0">
                <a:pos x="connsiteX1" y="connsiteY1"/>
              </a:cxn>
              <a:cxn ang="0">
                <a:pos x="connsiteX2" y="connsiteY2"/>
              </a:cxn>
            </a:cxnLst>
            <a:rect l="l" t="t" r="r" b="b"/>
            <a:pathLst>
              <a:path w="1116566" h="968113">
                <a:moveTo>
                  <a:pt x="0" y="968113"/>
                </a:moveTo>
                <a:lnTo>
                  <a:pt x="1116566" y="968113"/>
                </a:lnTo>
                <a:lnTo>
                  <a:pt x="1116566" y="0"/>
                </a:lnTo>
                <a:close/>
              </a:path>
            </a:pathLst>
          </a:custGeom>
          <a:solidFill>
            <a:schemeClr val="accent3"/>
          </a:solidFill>
          <a:ln w="6340"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微软雅黑" panose="020b0503020204020204" charset="-122"/>
              <a:ea typeface="微软雅黑"/>
              <a:sym typeface="Arial" pitchFamily="34" charset="0"/>
            </a:endParaRPr>
          </a:p>
        </p:txBody>
      </p:sp>
      <p:sp>
        <p:nvSpPr>
          <p:cNvPr id="15" name="任意多边形: 形状 10"/>
          <p:cNvSpPr/>
          <p:nvPr>
            <p:custDataLst>
              <p:tags r:id="rId3"/>
            </p:custDataLst>
          </p:nvPr>
        </p:nvSpPr>
        <p:spPr>
          <a:xfrm>
            <a:off x="143781" y="0"/>
            <a:ext cx="994611" cy="6858001"/>
          </a:xfrm>
          <a:custGeom>
            <a:gdLst>
              <a:gd name="connsiteX0" fmla="*/ 0 w 1634832"/>
              <a:gd name="connsiteY0" fmla="*/ 0 h 6858001"/>
              <a:gd name="connsiteX1" fmla="*/ 261030 w 1634832"/>
              <a:gd name="connsiteY1" fmla="*/ 0 h 6858001"/>
              <a:gd name="connsiteX2" fmla="*/ 1634832 w 1634832"/>
              <a:gd name="connsiteY2" fmla="*/ 6858001 h 6858001"/>
              <a:gd name="connsiteX3" fmla="*/ 0 w 1634832"/>
              <a:gd name="connsiteY3" fmla="*/ 6858001 h 6858001"/>
            </a:gdLst>
            <a:cxnLst>
              <a:cxn ang="0">
                <a:pos x="connsiteX0" y="connsiteY0"/>
              </a:cxn>
              <a:cxn ang="0">
                <a:pos x="connsiteX1" y="connsiteY1"/>
              </a:cxn>
              <a:cxn ang="0">
                <a:pos x="connsiteX2" y="connsiteY2"/>
              </a:cxn>
              <a:cxn ang="0">
                <a:pos x="connsiteX3" y="connsiteY3"/>
              </a:cxn>
            </a:cxnLst>
            <a:rect l="l" t="t" r="r" b="b"/>
            <a:pathLst>
              <a:path w="1634832" h="6858001">
                <a:moveTo>
                  <a:pt x="0" y="0"/>
                </a:moveTo>
                <a:lnTo>
                  <a:pt x="261030" y="0"/>
                </a:lnTo>
                <a:lnTo>
                  <a:pt x="1634832" y="6858001"/>
                </a:lnTo>
                <a:lnTo>
                  <a:pt x="0" y="6858001"/>
                </a:lnTo>
                <a:close/>
              </a:path>
            </a:pathLst>
          </a:custGeom>
          <a:gradFill>
            <a:gsLst>
              <a:gs pos="50000">
                <a:srgbClr val="DC7183"/>
              </a:gs>
              <a:gs pos="0">
                <a:srgbClr val="E8A0AC"/>
              </a:gs>
              <a:gs pos="100000">
                <a:srgbClr val="D04159"/>
              </a:gs>
            </a:gsLst>
            <a:lin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en-US">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kumimoji="1" lang="zh-CN" altLang="en-US" sz="1600" b="1">
              <a:solidFill>
                <a:schemeClr val="lt1"/>
              </a:solidFill>
              <a:latin typeface="微软雅黑" panose="020b0503020204020204" charset="-122"/>
              <a:ea typeface="微软雅黑"/>
              <a:sym typeface="Arial" pitchFamily="34" charset="0"/>
            </a:endParaRPr>
          </a:p>
        </p:txBody>
      </p:sp>
      <p:sp>
        <p:nvSpPr>
          <p:cNvPr id="16" name="直角三角形 15"/>
          <p:cNvSpPr/>
          <p:nvPr>
            <p:custDataLst>
              <p:tags r:id="rId4"/>
            </p:custDataLst>
          </p:nvPr>
        </p:nvSpPr>
        <p:spPr>
          <a:xfrm flipH="1">
            <a:off x="-600" y="5516409"/>
            <a:ext cx="12193200" cy="1341592"/>
          </a:xfrm>
          <a:prstGeom prst="rtTriangle">
            <a:avLst/>
          </a:prstGeom>
          <a:solidFill>
            <a:srgbClr val="DA141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kumimoji="1" lang="zh-CN" altLang="en-US" sz="1600" b="1">
              <a:solidFill>
                <a:schemeClr val="lt1"/>
              </a:solidFill>
              <a:latin typeface="微软雅黑" panose="020b0503020204020204" charset="-122"/>
              <a:ea typeface="微软雅黑"/>
              <a:sym typeface="Arial" pitchFamily="34" charset="0"/>
            </a:endParaRPr>
          </a:p>
        </p:txBody>
      </p:sp>
      <p:grpSp>
        <p:nvGrpSpPr>
          <p:cNvPr id="17" name="组合 16"/>
          <p:cNvGrpSpPr>
            <a:grpSpLocks noChangeAspect="1"/>
          </p:cNvGrpSpPr>
          <p:nvPr>
            <p:custDataLst>
              <p:tags r:id="rId5"/>
            </p:custDataLst>
          </p:nvPr>
        </p:nvGrpSpPr>
        <p:grpSpPr>
          <a:xfrm rot="10800000">
            <a:off x="9773285" y="897890"/>
            <a:ext cx="572135" cy="499745"/>
            <a:chOff x="1168400" y="1347856"/>
            <a:chExt cx="723913" cy="631688"/>
          </a:xfrm>
          <a:gradFill>
            <a:gsLst>
              <a:gs pos="50000">
                <a:srgbClr val="DC7183"/>
              </a:gs>
              <a:gs pos="0">
                <a:srgbClr val="E8A0AC"/>
              </a:gs>
              <a:gs pos="100000">
                <a:srgbClr val="D04159"/>
              </a:gs>
            </a:gsLst>
            <a:lin scaled="1"/>
          </a:gradFill>
        </p:grpSpPr>
        <p:sp>
          <p:nvSpPr>
            <p:cNvPr id="18" name="任意多边形: 形状 17"/>
            <p:cNvSpPr>
              <a:spLocks noChangeAspect="1"/>
            </p:cNvSpPr>
            <p:nvPr>
              <p:custDataLst>
                <p:tags r:id="rId6"/>
              </p:custDataLst>
            </p:nvPr>
          </p:nvSpPr>
          <p:spPr>
            <a:xfrm>
              <a:off x="1168400" y="1347856"/>
              <a:ext cx="311295" cy="631688"/>
            </a:xfrm>
            <a:custGeom>
              <a:gdLst>
                <a:gd name="connsiteX0" fmla="*/ 207995 w 295275"/>
                <a:gd name="connsiteY0" fmla="*/ 0 h 599179"/>
                <a:gd name="connsiteX1" fmla="*/ 218480 w 295275"/>
                <a:gd name="connsiteY1" fmla="*/ 17025 h 599179"/>
                <a:gd name="connsiteX2" fmla="*/ 263922 w 295275"/>
                <a:gd name="connsiteY2" fmla="*/ 59952 h 599179"/>
                <a:gd name="connsiteX3" fmla="*/ 275967 w 295275"/>
                <a:gd name="connsiteY3" fmla="*/ 66705 h 599179"/>
                <a:gd name="connsiteX4" fmla="*/ 258864 w 295275"/>
                <a:gd name="connsiteY4" fmla="*/ 77309 h 599179"/>
                <a:gd name="connsiteX5" fmla="*/ 164932 w 295275"/>
                <a:gd name="connsiteY5" fmla="*/ 229252 h 599179"/>
                <a:gd name="connsiteX6" fmla="*/ 145322 w 295275"/>
                <a:gd name="connsiteY6" fmla="*/ 303904 h 599179"/>
                <a:gd name="connsiteX7" fmla="*/ 295275 w 295275"/>
                <a:gd name="connsiteY7" fmla="*/ 303904 h 599179"/>
                <a:gd name="connsiteX8" fmla="*/ 295275 w 295275"/>
                <a:gd name="connsiteY8" fmla="*/ 599179 h 599179"/>
                <a:gd name="connsiteX9" fmla="*/ 0 w 295275"/>
                <a:gd name="connsiteY9" fmla="*/ 599179 h 599179"/>
                <a:gd name="connsiteX10" fmla="*/ 0 w 295275"/>
                <a:gd name="connsiteY10" fmla="*/ 303904 h 599179"/>
                <a:gd name="connsiteX11" fmla="*/ 5952 w 295275"/>
                <a:gd name="connsiteY11" fmla="*/ 269304 h 599179"/>
                <a:gd name="connsiteX12" fmla="*/ 204540 w 295275"/>
                <a:gd name="connsiteY12" fmla="*/ 547 h 599179"/>
                <a:gd name="connsiteX0-1" fmla="*/ 207995 w 295275"/>
                <a:gd name="connsiteY0-2" fmla="*/ 0 h 599179"/>
                <a:gd name="connsiteX1-3" fmla="*/ 218480 w 295275"/>
                <a:gd name="connsiteY1-4" fmla="*/ 17025 h 599179"/>
                <a:gd name="connsiteX2-5" fmla="*/ 263922 w 295275"/>
                <a:gd name="connsiteY2-6" fmla="*/ 59952 h 599179"/>
                <a:gd name="connsiteX3-7" fmla="*/ 275967 w 295275"/>
                <a:gd name="connsiteY3-8" fmla="*/ 66705 h 599179"/>
                <a:gd name="connsiteX4-9" fmla="*/ 258864 w 295275"/>
                <a:gd name="connsiteY4-10" fmla="*/ 77309 h 599179"/>
                <a:gd name="connsiteX5-11" fmla="*/ 164932 w 295275"/>
                <a:gd name="connsiteY5-12" fmla="*/ 229252 h 599179"/>
                <a:gd name="connsiteX6-13" fmla="*/ 152376 w 295275"/>
                <a:gd name="connsiteY6-14" fmla="*/ 303904 h 599179"/>
                <a:gd name="connsiteX7-15" fmla="*/ 295275 w 295275"/>
                <a:gd name="connsiteY7-16" fmla="*/ 303904 h 599179"/>
                <a:gd name="connsiteX8-17" fmla="*/ 295275 w 295275"/>
                <a:gd name="connsiteY8-18" fmla="*/ 599179 h 599179"/>
                <a:gd name="connsiteX9-19" fmla="*/ 0 w 295275"/>
                <a:gd name="connsiteY9-20" fmla="*/ 599179 h 599179"/>
                <a:gd name="connsiteX10-21" fmla="*/ 0 w 295275"/>
                <a:gd name="connsiteY10-22" fmla="*/ 303904 h 599179"/>
                <a:gd name="connsiteX11-23" fmla="*/ 5952 w 295275"/>
                <a:gd name="connsiteY11-24" fmla="*/ 269304 h 599179"/>
                <a:gd name="connsiteX12-25" fmla="*/ 204540 w 295275"/>
                <a:gd name="connsiteY12-26" fmla="*/ 547 h 599179"/>
                <a:gd name="connsiteX13" fmla="*/ 207995 w 295275"/>
                <a:gd name="connsiteY13" fmla="*/ 0 h 599179"/>
                <a:gd name="connsiteX0-27" fmla="*/ 207995 w 295275"/>
                <a:gd name="connsiteY0-28" fmla="*/ 0 h 599179"/>
                <a:gd name="connsiteX1-29" fmla="*/ 218480 w 295275"/>
                <a:gd name="connsiteY1-30" fmla="*/ 17025 h 599179"/>
                <a:gd name="connsiteX2-31" fmla="*/ 263922 w 295275"/>
                <a:gd name="connsiteY2-32" fmla="*/ 59952 h 599179"/>
                <a:gd name="connsiteX3-33" fmla="*/ 275967 w 295275"/>
                <a:gd name="connsiteY3-34" fmla="*/ 66705 h 599179"/>
                <a:gd name="connsiteX4-35" fmla="*/ 258864 w 295275"/>
                <a:gd name="connsiteY4-36" fmla="*/ 77309 h 599179"/>
                <a:gd name="connsiteX5-37" fmla="*/ 164932 w 295275"/>
                <a:gd name="connsiteY5-38" fmla="*/ 229252 h 599179"/>
                <a:gd name="connsiteX6-39" fmla="*/ 152376 w 295275"/>
                <a:gd name="connsiteY6-40" fmla="*/ 303904 h 599179"/>
                <a:gd name="connsiteX7-41" fmla="*/ 295275 w 295275"/>
                <a:gd name="connsiteY7-42" fmla="*/ 303904 h 599179"/>
                <a:gd name="connsiteX8-43" fmla="*/ 295275 w 295275"/>
                <a:gd name="connsiteY8-44" fmla="*/ 599179 h 599179"/>
                <a:gd name="connsiteX9-45" fmla="*/ 0 w 295275"/>
                <a:gd name="connsiteY9-46" fmla="*/ 599179 h 599179"/>
                <a:gd name="connsiteX10-47" fmla="*/ 0 w 295275"/>
                <a:gd name="connsiteY10-48" fmla="*/ 303904 h 599179"/>
                <a:gd name="connsiteX11-49" fmla="*/ 5952 w 295275"/>
                <a:gd name="connsiteY11-50" fmla="*/ 269304 h 599179"/>
                <a:gd name="connsiteX12-51" fmla="*/ 204540 w 295275"/>
                <a:gd name="connsiteY12-52" fmla="*/ 547 h 599179"/>
                <a:gd name="connsiteX13-53" fmla="*/ 207995 w 295275"/>
                <a:gd name="connsiteY13-54" fmla="*/ 0 h 599179"/>
                <a:gd name="connsiteX0-55" fmla="*/ 207995 w 295275"/>
                <a:gd name="connsiteY0-56" fmla="*/ 0 h 599179"/>
                <a:gd name="connsiteX1-57" fmla="*/ 218480 w 295275"/>
                <a:gd name="connsiteY1-58" fmla="*/ 17025 h 599179"/>
                <a:gd name="connsiteX2-59" fmla="*/ 263922 w 295275"/>
                <a:gd name="connsiteY2-60" fmla="*/ 59952 h 599179"/>
                <a:gd name="connsiteX3-61" fmla="*/ 275967 w 295275"/>
                <a:gd name="connsiteY3-62" fmla="*/ 66705 h 599179"/>
                <a:gd name="connsiteX4-63" fmla="*/ 258864 w 295275"/>
                <a:gd name="connsiteY4-64" fmla="*/ 77309 h 599179"/>
                <a:gd name="connsiteX5-65" fmla="*/ 164932 w 295275"/>
                <a:gd name="connsiteY5-66" fmla="*/ 229252 h 599179"/>
                <a:gd name="connsiteX6-67" fmla="*/ 152376 w 295275"/>
                <a:gd name="connsiteY6-68" fmla="*/ 303904 h 599179"/>
                <a:gd name="connsiteX7-69" fmla="*/ 295275 w 295275"/>
                <a:gd name="connsiteY7-70" fmla="*/ 303904 h 599179"/>
                <a:gd name="connsiteX8-71" fmla="*/ 295275 w 295275"/>
                <a:gd name="connsiteY8-72" fmla="*/ 599179 h 599179"/>
                <a:gd name="connsiteX9-73" fmla="*/ 0 w 295275"/>
                <a:gd name="connsiteY9-74" fmla="*/ 599179 h 599179"/>
                <a:gd name="connsiteX10-75" fmla="*/ 0 w 295275"/>
                <a:gd name="connsiteY10-76" fmla="*/ 303904 h 599179"/>
                <a:gd name="connsiteX11-77" fmla="*/ 5952 w 295275"/>
                <a:gd name="connsiteY11-78" fmla="*/ 269304 h 599179"/>
                <a:gd name="connsiteX12-79" fmla="*/ 204540 w 295275"/>
                <a:gd name="connsiteY12-80" fmla="*/ 547 h 599179"/>
                <a:gd name="connsiteX13-81" fmla="*/ 207995 w 295275"/>
                <a:gd name="connsiteY13-82" fmla="*/ 0 h 599179"/>
                <a:gd name="connsiteX0-83" fmla="*/ 207995 w 295275"/>
                <a:gd name="connsiteY0-84" fmla="*/ 0 h 599179"/>
                <a:gd name="connsiteX1-85" fmla="*/ 218480 w 295275"/>
                <a:gd name="connsiteY1-86" fmla="*/ 17025 h 599179"/>
                <a:gd name="connsiteX2-87" fmla="*/ 263922 w 295275"/>
                <a:gd name="connsiteY2-88" fmla="*/ 59952 h 599179"/>
                <a:gd name="connsiteX3-89" fmla="*/ 275967 w 295275"/>
                <a:gd name="connsiteY3-90" fmla="*/ 66705 h 599179"/>
                <a:gd name="connsiteX4-91" fmla="*/ 258864 w 295275"/>
                <a:gd name="connsiteY4-92" fmla="*/ 77309 h 599179"/>
                <a:gd name="connsiteX5-93" fmla="*/ 152376 w 295275"/>
                <a:gd name="connsiteY5-94" fmla="*/ 303904 h 599179"/>
                <a:gd name="connsiteX6-95" fmla="*/ 295275 w 295275"/>
                <a:gd name="connsiteY6-96" fmla="*/ 303904 h 599179"/>
                <a:gd name="connsiteX7-97" fmla="*/ 295275 w 295275"/>
                <a:gd name="connsiteY7-98" fmla="*/ 599179 h 599179"/>
                <a:gd name="connsiteX8-99" fmla="*/ 0 w 295275"/>
                <a:gd name="connsiteY8-100" fmla="*/ 599179 h 599179"/>
                <a:gd name="connsiteX9-101" fmla="*/ 0 w 295275"/>
                <a:gd name="connsiteY9-102" fmla="*/ 303904 h 599179"/>
                <a:gd name="connsiteX10-103" fmla="*/ 5952 w 295275"/>
                <a:gd name="connsiteY10-104" fmla="*/ 269304 h 599179"/>
                <a:gd name="connsiteX11-105" fmla="*/ 204540 w 295275"/>
                <a:gd name="connsiteY11-106" fmla="*/ 547 h 599179"/>
                <a:gd name="connsiteX12-107" fmla="*/ 207995 w 295275"/>
                <a:gd name="connsiteY12-108" fmla="*/ 0 h 599179"/>
                <a:gd name="connsiteX0-109" fmla="*/ 207995 w 295275"/>
                <a:gd name="connsiteY0-110" fmla="*/ 0 h 599179"/>
                <a:gd name="connsiteX1-111" fmla="*/ 218480 w 295275"/>
                <a:gd name="connsiteY1-112" fmla="*/ 17025 h 599179"/>
                <a:gd name="connsiteX2-113" fmla="*/ 263922 w 295275"/>
                <a:gd name="connsiteY2-114" fmla="*/ 59952 h 599179"/>
                <a:gd name="connsiteX3-115" fmla="*/ 275967 w 295275"/>
                <a:gd name="connsiteY3-116" fmla="*/ 66705 h 599179"/>
                <a:gd name="connsiteX4-117" fmla="*/ 258864 w 295275"/>
                <a:gd name="connsiteY4-118" fmla="*/ 77309 h 599179"/>
                <a:gd name="connsiteX5-119" fmla="*/ 152376 w 295275"/>
                <a:gd name="connsiteY5-120" fmla="*/ 303904 h 599179"/>
                <a:gd name="connsiteX6-121" fmla="*/ 295275 w 295275"/>
                <a:gd name="connsiteY6-122" fmla="*/ 303904 h 599179"/>
                <a:gd name="connsiteX7-123" fmla="*/ 295275 w 295275"/>
                <a:gd name="connsiteY7-124" fmla="*/ 599179 h 599179"/>
                <a:gd name="connsiteX8-125" fmla="*/ 0 w 295275"/>
                <a:gd name="connsiteY8-126" fmla="*/ 599179 h 599179"/>
                <a:gd name="connsiteX9-127" fmla="*/ 0 w 295275"/>
                <a:gd name="connsiteY9-128" fmla="*/ 303904 h 599179"/>
                <a:gd name="connsiteX10-129" fmla="*/ 5952 w 295275"/>
                <a:gd name="connsiteY10-130" fmla="*/ 269304 h 599179"/>
                <a:gd name="connsiteX11-131" fmla="*/ 204540 w 295275"/>
                <a:gd name="connsiteY11-132" fmla="*/ 547 h 599179"/>
                <a:gd name="connsiteX12-133" fmla="*/ 207995 w 295275"/>
                <a:gd name="connsiteY12-134" fmla="*/ 0 h 599179"/>
                <a:gd name="connsiteX0-135" fmla="*/ 207995 w 295275"/>
                <a:gd name="connsiteY0-136" fmla="*/ 0 h 599179"/>
                <a:gd name="connsiteX1-137" fmla="*/ 218480 w 295275"/>
                <a:gd name="connsiteY1-138" fmla="*/ 17025 h 599179"/>
                <a:gd name="connsiteX2-139" fmla="*/ 263922 w 295275"/>
                <a:gd name="connsiteY2-140" fmla="*/ 59952 h 599179"/>
                <a:gd name="connsiteX3-141" fmla="*/ 275967 w 295275"/>
                <a:gd name="connsiteY3-142" fmla="*/ 66705 h 599179"/>
                <a:gd name="connsiteX4-143" fmla="*/ 152376 w 295275"/>
                <a:gd name="connsiteY4-144" fmla="*/ 303904 h 599179"/>
                <a:gd name="connsiteX5-145" fmla="*/ 295275 w 295275"/>
                <a:gd name="connsiteY5-146" fmla="*/ 303904 h 599179"/>
                <a:gd name="connsiteX6-147" fmla="*/ 295275 w 295275"/>
                <a:gd name="connsiteY6-148" fmla="*/ 599179 h 599179"/>
                <a:gd name="connsiteX7-149" fmla="*/ 0 w 295275"/>
                <a:gd name="connsiteY7-150" fmla="*/ 599179 h 599179"/>
                <a:gd name="connsiteX8-151" fmla="*/ 0 w 295275"/>
                <a:gd name="connsiteY8-152" fmla="*/ 303904 h 599179"/>
                <a:gd name="connsiteX9-153" fmla="*/ 5952 w 295275"/>
                <a:gd name="connsiteY9-154" fmla="*/ 269304 h 599179"/>
                <a:gd name="connsiteX10-155" fmla="*/ 204540 w 295275"/>
                <a:gd name="connsiteY10-156" fmla="*/ 547 h 599179"/>
                <a:gd name="connsiteX11-157" fmla="*/ 207995 w 295275"/>
                <a:gd name="connsiteY11-158" fmla="*/ 0 h 599179"/>
                <a:gd name="connsiteX0-159" fmla="*/ 207995 w 295275"/>
                <a:gd name="connsiteY0-160" fmla="*/ 0 h 599179"/>
                <a:gd name="connsiteX1-161" fmla="*/ 218480 w 295275"/>
                <a:gd name="connsiteY1-162" fmla="*/ 17025 h 599179"/>
                <a:gd name="connsiteX2-163" fmla="*/ 263922 w 295275"/>
                <a:gd name="connsiteY2-164" fmla="*/ 59952 h 599179"/>
                <a:gd name="connsiteX3-165" fmla="*/ 275967 w 295275"/>
                <a:gd name="connsiteY3-166" fmla="*/ 66705 h 599179"/>
                <a:gd name="connsiteX4-167" fmla="*/ 152376 w 295275"/>
                <a:gd name="connsiteY4-168" fmla="*/ 303904 h 599179"/>
                <a:gd name="connsiteX5-169" fmla="*/ 295275 w 295275"/>
                <a:gd name="connsiteY5-170" fmla="*/ 303904 h 599179"/>
                <a:gd name="connsiteX6-171" fmla="*/ 295275 w 295275"/>
                <a:gd name="connsiteY6-172" fmla="*/ 599179 h 599179"/>
                <a:gd name="connsiteX7-173" fmla="*/ 0 w 295275"/>
                <a:gd name="connsiteY7-174" fmla="*/ 599179 h 599179"/>
                <a:gd name="connsiteX8-175" fmla="*/ 0 w 295275"/>
                <a:gd name="connsiteY8-176" fmla="*/ 303904 h 599179"/>
                <a:gd name="connsiteX9-177" fmla="*/ 5952 w 295275"/>
                <a:gd name="connsiteY9-178" fmla="*/ 269304 h 599179"/>
                <a:gd name="connsiteX10-179" fmla="*/ 204540 w 295275"/>
                <a:gd name="connsiteY10-180" fmla="*/ 547 h 599179"/>
                <a:gd name="connsiteX11-181" fmla="*/ 207995 w 295275"/>
                <a:gd name="connsiteY11-182" fmla="*/ 0 h 599179"/>
                <a:gd name="connsiteX0-183" fmla="*/ 207995 w 295275"/>
                <a:gd name="connsiteY0-184" fmla="*/ 0 h 599179"/>
                <a:gd name="connsiteX1-185" fmla="*/ 218480 w 295275"/>
                <a:gd name="connsiteY1-186" fmla="*/ 17025 h 599179"/>
                <a:gd name="connsiteX2-187" fmla="*/ 263922 w 295275"/>
                <a:gd name="connsiteY2-188" fmla="*/ 59952 h 599179"/>
                <a:gd name="connsiteX3-189" fmla="*/ 275967 w 295275"/>
                <a:gd name="connsiteY3-190" fmla="*/ 66705 h 599179"/>
                <a:gd name="connsiteX4-191" fmla="*/ 152376 w 295275"/>
                <a:gd name="connsiteY4-192" fmla="*/ 303904 h 599179"/>
                <a:gd name="connsiteX5-193" fmla="*/ 295275 w 295275"/>
                <a:gd name="connsiteY5-194" fmla="*/ 303904 h 599179"/>
                <a:gd name="connsiteX6-195" fmla="*/ 295275 w 295275"/>
                <a:gd name="connsiteY6-196" fmla="*/ 599179 h 599179"/>
                <a:gd name="connsiteX7-197" fmla="*/ 0 w 295275"/>
                <a:gd name="connsiteY7-198" fmla="*/ 599179 h 599179"/>
                <a:gd name="connsiteX8-199" fmla="*/ 0 w 295275"/>
                <a:gd name="connsiteY8-200" fmla="*/ 303904 h 599179"/>
                <a:gd name="connsiteX9-201" fmla="*/ 5952 w 295275"/>
                <a:gd name="connsiteY9-202" fmla="*/ 269304 h 599179"/>
                <a:gd name="connsiteX10-203" fmla="*/ 204540 w 295275"/>
                <a:gd name="connsiteY10-204" fmla="*/ 547 h 599179"/>
                <a:gd name="connsiteX11-205" fmla="*/ 207995 w 295275"/>
                <a:gd name="connsiteY11-206" fmla="*/ 0 h 599179"/>
                <a:gd name="connsiteX0-207" fmla="*/ 207995 w 295275"/>
                <a:gd name="connsiteY0-208" fmla="*/ 0 h 599179"/>
                <a:gd name="connsiteX1-209" fmla="*/ 218480 w 295275"/>
                <a:gd name="connsiteY1-210" fmla="*/ 17025 h 599179"/>
                <a:gd name="connsiteX2-211" fmla="*/ 263922 w 295275"/>
                <a:gd name="connsiteY2-212" fmla="*/ 59952 h 599179"/>
                <a:gd name="connsiteX3-213" fmla="*/ 275967 w 295275"/>
                <a:gd name="connsiteY3-214" fmla="*/ 66705 h 599179"/>
                <a:gd name="connsiteX4-215" fmla="*/ 152376 w 295275"/>
                <a:gd name="connsiteY4-216" fmla="*/ 303904 h 599179"/>
                <a:gd name="connsiteX5-217" fmla="*/ 295275 w 295275"/>
                <a:gd name="connsiteY5-218" fmla="*/ 303904 h 599179"/>
                <a:gd name="connsiteX6-219" fmla="*/ 295275 w 295275"/>
                <a:gd name="connsiteY6-220" fmla="*/ 599179 h 599179"/>
                <a:gd name="connsiteX7-221" fmla="*/ 0 w 295275"/>
                <a:gd name="connsiteY7-222" fmla="*/ 599179 h 599179"/>
                <a:gd name="connsiteX8-223" fmla="*/ 0 w 295275"/>
                <a:gd name="connsiteY8-224" fmla="*/ 303904 h 599179"/>
                <a:gd name="connsiteX9-225" fmla="*/ 5952 w 295275"/>
                <a:gd name="connsiteY9-226" fmla="*/ 269304 h 599179"/>
                <a:gd name="connsiteX10-227" fmla="*/ 204540 w 295275"/>
                <a:gd name="connsiteY10-228" fmla="*/ 547 h 599179"/>
                <a:gd name="connsiteX11-229" fmla="*/ 207995 w 295275"/>
                <a:gd name="connsiteY11-230" fmla="*/ 0 h 599179"/>
                <a:gd name="connsiteX0-231" fmla="*/ 207995 w 295275"/>
                <a:gd name="connsiteY0-232" fmla="*/ 0 h 599179"/>
                <a:gd name="connsiteX1-233" fmla="*/ 218480 w 295275"/>
                <a:gd name="connsiteY1-234" fmla="*/ 17025 h 599179"/>
                <a:gd name="connsiteX2-235" fmla="*/ 263922 w 295275"/>
                <a:gd name="connsiteY2-236" fmla="*/ 59952 h 599179"/>
                <a:gd name="connsiteX3-237" fmla="*/ 275967 w 295275"/>
                <a:gd name="connsiteY3-238" fmla="*/ 66705 h 599179"/>
                <a:gd name="connsiteX4-239" fmla="*/ 152376 w 295275"/>
                <a:gd name="connsiteY4-240" fmla="*/ 303904 h 599179"/>
                <a:gd name="connsiteX5-241" fmla="*/ 295275 w 295275"/>
                <a:gd name="connsiteY5-242" fmla="*/ 303904 h 599179"/>
                <a:gd name="connsiteX6-243" fmla="*/ 295275 w 295275"/>
                <a:gd name="connsiteY6-244" fmla="*/ 599179 h 599179"/>
                <a:gd name="connsiteX7-245" fmla="*/ 0 w 295275"/>
                <a:gd name="connsiteY7-246" fmla="*/ 599179 h 599179"/>
                <a:gd name="connsiteX8-247" fmla="*/ 0 w 295275"/>
                <a:gd name="connsiteY8-248" fmla="*/ 303904 h 599179"/>
                <a:gd name="connsiteX9-249" fmla="*/ 204540 w 295275"/>
                <a:gd name="connsiteY9-250" fmla="*/ 547 h 599179"/>
                <a:gd name="connsiteX10-251" fmla="*/ 207995 w 295275"/>
                <a:gd name="connsiteY10-252" fmla="*/ 0 h 599179"/>
                <a:gd name="connsiteX0-253" fmla="*/ 207995 w 295275"/>
                <a:gd name="connsiteY0-254" fmla="*/ 0 h 599179"/>
                <a:gd name="connsiteX1-255" fmla="*/ 218480 w 295275"/>
                <a:gd name="connsiteY1-256" fmla="*/ 17025 h 599179"/>
                <a:gd name="connsiteX2-257" fmla="*/ 263922 w 295275"/>
                <a:gd name="connsiteY2-258" fmla="*/ 59952 h 599179"/>
                <a:gd name="connsiteX3-259" fmla="*/ 275967 w 295275"/>
                <a:gd name="connsiteY3-260" fmla="*/ 66705 h 599179"/>
                <a:gd name="connsiteX4-261" fmla="*/ 152376 w 295275"/>
                <a:gd name="connsiteY4-262" fmla="*/ 303904 h 599179"/>
                <a:gd name="connsiteX5-263" fmla="*/ 295275 w 295275"/>
                <a:gd name="connsiteY5-264" fmla="*/ 303904 h 599179"/>
                <a:gd name="connsiteX6-265" fmla="*/ 295275 w 295275"/>
                <a:gd name="connsiteY6-266" fmla="*/ 599179 h 599179"/>
                <a:gd name="connsiteX7-267" fmla="*/ 0 w 295275"/>
                <a:gd name="connsiteY7-268" fmla="*/ 599179 h 599179"/>
                <a:gd name="connsiteX8-269" fmla="*/ 0 w 295275"/>
                <a:gd name="connsiteY8-270" fmla="*/ 303904 h 599179"/>
                <a:gd name="connsiteX9-271" fmla="*/ 204540 w 295275"/>
                <a:gd name="connsiteY9-272" fmla="*/ 547 h 599179"/>
                <a:gd name="connsiteX10-273" fmla="*/ 207995 w 295275"/>
                <a:gd name="connsiteY10-274" fmla="*/ 0 h 599179"/>
                <a:gd name="connsiteX0-275" fmla="*/ 207995 w 295275"/>
                <a:gd name="connsiteY0-276" fmla="*/ 0 h 599179"/>
                <a:gd name="connsiteX1-277" fmla="*/ 218480 w 295275"/>
                <a:gd name="connsiteY1-278" fmla="*/ 17025 h 599179"/>
                <a:gd name="connsiteX2-279" fmla="*/ 263922 w 295275"/>
                <a:gd name="connsiteY2-280" fmla="*/ 59952 h 599179"/>
                <a:gd name="connsiteX3-281" fmla="*/ 275967 w 295275"/>
                <a:gd name="connsiteY3-282" fmla="*/ 66705 h 599179"/>
                <a:gd name="connsiteX4-283" fmla="*/ 152376 w 295275"/>
                <a:gd name="connsiteY4-284" fmla="*/ 303904 h 599179"/>
                <a:gd name="connsiteX5-285" fmla="*/ 295275 w 295275"/>
                <a:gd name="connsiteY5-286" fmla="*/ 303904 h 599179"/>
                <a:gd name="connsiteX6-287" fmla="*/ 295275 w 295275"/>
                <a:gd name="connsiteY6-288" fmla="*/ 599179 h 599179"/>
                <a:gd name="connsiteX7-289" fmla="*/ 0 w 295275"/>
                <a:gd name="connsiteY7-290" fmla="*/ 599179 h 599179"/>
                <a:gd name="connsiteX8-291" fmla="*/ 0 w 295275"/>
                <a:gd name="connsiteY8-292" fmla="*/ 303904 h 599179"/>
                <a:gd name="connsiteX9-293" fmla="*/ 207995 w 295275"/>
                <a:gd name="connsiteY9-294" fmla="*/ 0 h 599179"/>
                <a:gd name="connsiteX0-295" fmla="*/ 207995 w 295275"/>
                <a:gd name="connsiteY0-296" fmla="*/ 0 h 599179"/>
                <a:gd name="connsiteX1-297" fmla="*/ 218480 w 295275"/>
                <a:gd name="connsiteY1-298" fmla="*/ 17025 h 599179"/>
                <a:gd name="connsiteX2-299" fmla="*/ 263922 w 295275"/>
                <a:gd name="connsiteY2-300" fmla="*/ 59952 h 599179"/>
                <a:gd name="connsiteX3-301" fmla="*/ 275967 w 295275"/>
                <a:gd name="connsiteY3-302" fmla="*/ 66705 h 599179"/>
                <a:gd name="connsiteX4-303" fmla="*/ 152376 w 295275"/>
                <a:gd name="connsiteY4-304" fmla="*/ 303904 h 599179"/>
                <a:gd name="connsiteX5-305" fmla="*/ 295275 w 295275"/>
                <a:gd name="connsiteY5-306" fmla="*/ 303904 h 599179"/>
                <a:gd name="connsiteX6-307" fmla="*/ 295275 w 295275"/>
                <a:gd name="connsiteY6-308" fmla="*/ 599179 h 599179"/>
                <a:gd name="connsiteX7-309" fmla="*/ 0 w 295275"/>
                <a:gd name="connsiteY7-310" fmla="*/ 599179 h 599179"/>
                <a:gd name="connsiteX8-311" fmla="*/ 0 w 295275"/>
                <a:gd name="connsiteY8-312" fmla="*/ 303904 h 599179"/>
                <a:gd name="connsiteX9-313" fmla="*/ 207995 w 295275"/>
                <a:gd name="connsiteY9-314" fmla="*/ 0 h 599179"/>
                <a:gd name="connsiteX0-315" fmla="*/ 207995 w 295275"/>
                <a:gd name="connsiteY0-316" fmla="*/ 0 h 599179"/>
                <a:gd name="connsiteX1-317" fmla="*/ 218480 w 295275"/>
                <a:gd name="connsiteY1-318" fmla="*/ 17025 h 599179"/>
                <a:gd name="connsiteX2-319" fmla="*/ 263922 w 295275"/>
                <a:gd name="connsiteY2-320" fmla="*/ 59952 h 599179"/>
                <a:gd name="connsiteX3-321" fmla="*/ 275967 w 295275"/>
                <a:gd name="connsiteY3-322" fmla="*/ 66705 h 599179"/>
                <a:gd name="connsiteX4-323" fmla="*/ 152376 w 295275"/>
                <a:gd name="connsiteY4-324" fmla="*/ 303904 h 599179"/>
                <a:gd name="connsiteX5-325" fmla="*/ 295275 w 295275"/>
                <a:gd name="connsiteY5-326" fmla="*/ 303904 h 599179"/>
                <a:gd name="connsiteX6-327" fmla="*/ 295275 w 295275"/>
                <a:gd name="connsiteY6-328" fmla="*/ 599179 h 599179"/>
                <a:gd name="connsiteX7-329" fmla="*/ 0 w 295275"/>
                <a:gd name="connsiteY7-330" fmla="*/ 599179 h 599179"/>
                <a:gd name="connsiteX8-331" fmla="*/ 0 w 295275"/>
                <a:gd name="connsiteY8-332" fmla="*/ 303904 h 599179"/>
                <a:gd name="connsiteX9-333" fmla="*/ 207995 w 295275"/>
                <a:gd name="connsiteY9-334" fmla="*/ 0 h 599179"/>
                <a:gd name="connsiteX0-335" fmla="*/ 207995 w 295275"/>
                <a:gd name="connsiteY0-336" fmla="*/ 0 h 599179"/>
                <a:gd name="connsiteX1-337" fmla="*/ 218480 w 295275"/>
                <a:gd name="connsiteY1-338" fmla="*/ 17025 h 599179"/>
                <a:gd name="connsiteX2-339" fmla="*/ 263922 w 295275"/>
                <a:gd name="connsiteY2-340" fmla="*/ 59952 h 599179"/>
                <a:gd name="connsiteX3-341" fmla="*/ 275967 w 295275"/>
                <a:gd name="connsiteY3-342" fmla="*/ 66705 h 599179"/>
                <a:gd name="connsiteX4-343" fmla="*/ 152376 w 295275"/>
                <a:gd name="connsiteY4-344" fmla="*/ 303904 h 599179"/>
                <a:gd name="connsiteX5-345" fmla="*/ 295275 w 295275"/>
                <a:gd name="connsiteY5-346" fmla="*/ 303904 h 599179"/>
                <a:gd name="connsiteX6-347" fmla="*/ 295275 w 295275"/>
                <a:gd name="connsiteY6-348" fmla="*/ 599179 h 599179"/>
                <a:gd name="connsiteX7-349" fmla="*/ 0 w 295275"/>
                <a:gd name="connsiteY7-350" fmla="*/ 599179 h 599179"/>
                <a:gd name="connsiteX8-351" fmla="*/ 0 w 295275"/>
                <a:gd name="connsiteY8-352" fmla="*/ 303904 h 599179"/>
                <a:gd name="connsiteX9-353" fmla="*/ 207995 w 295275"/>
                <a:gd name="connsiteY9-354" fmla="*/ 0 h 599179"/>
                <a:gd name="connsiteX0-355" fmla="*/ 207995 w 295275"/>
                <a:gd name="connsiteY0-356" fmla="*/ 0 h 599179"/>
                <a:gd name="connsiteX1-357" fmla="*/ 218480 w 295275"/>
                <a:gd name="connsiteY1-358" fmla="*/ 17025 h 599179"/>
                <a:gd name="connsiteX2-359" fmla="*/ 263922 w 295275"/>
                <a:gd name="connsiteY2-360" fmla="*/ 59952 h 599179"/>
                <a:gd name="connsiteX3-361" fmla="*/ 275967 w 295275"/>
                <a:gd name="connsiteY3-362" fmla="*/ 66705 h 599179"/>
                <a:gd name="connsiteX4-363" fmla="*/ 152376 w 295275"/>
                <a:gd name="connsiteY4-364" fmla="*/ 303904 h 599179"/>
                <a:gd name="connsiteX5-365" fmla="*/ 295275 w 295275"/>
                <a:gd name="connsiteY5-366" fmla="*/ 303904 h 599179"/>
                <a:gd name="connsiteX6-367" fmla="*/ 295275 w 295275"/>
                <a:gd name="connsiteY6-368" fmla="*/ 599179 h 599179"/>
                <a:gd name="connsiteX7-369" fmla="*/ 0 w 295275"/>
                <a:gd name="connsiteY7-370" fmla="*/ 599179 h 599179"/>
                <a:gd name="connsiteX8-371" fmla="*/ 0 w 295275"/>
                <a:gd name="connsiteY8-372" fmla="*/ 303904 h 599179"/>
                <a:gd name="connsiteX9-373" fmla="*/ 207995 w 295275"/>
                <a:gd name="connsiteY9-374" fmla="*/ 0 h 599179"/>
                <a:gd name="connsiteX0-375" fmla="*/ 207995 w 295275"/>
                <a:gd name="connsiteY0-376" fmla="*/ 0 h 599179"/>
                <a:gd name="connsiteX1-377" fmla="*/ 218480 w 295275"/>
                <a:gd name="connsiteY1-378" fmla="*/ 17025 h 599179"/>
                <a:gd name="connsiteX2-379" fmla="*/ 263922 w 295275"/>
                <a:gd name="connsiteY2-380" fmla="*/ 59952 h 599179"/>
                <a:gd name="connsiteX3-381" fmla="*/ 275967 w 295275"/>
                <a:gd name="connsiteY3-382" fmla="*/ 66705 h 599179"/>
                <a:gd name="connsiteX4-383" fmla="*/ 152376 w 295275"/>
                <a:gd name="connsiteY4-384" fmla="*/ 303904 h 599179"/>
                <a:gd name="connsiteX5-385" fmla="*/ 295275 w 295275"/>
                <a:gd name="connsiteY5-386" fmla="*/ 303904 h 599179"/>
                <a:gd name="connsiteX6-387" fmla="*/ 295275 w 295275"/>
                <a:gd name="connsiteY6-388" fmla="*/ 599179 h 599179"/>
                <a:gd name="connsiteX7-389" fmla="*/ 0 w 295275"/>
                <a:gd name="connsiteY7-390" fmla="*/ 599179 h 599179"/>
                <a:gd name="connsiteX8-391" fmla="*/ 0 w 295275"/>
                <a:gd name="connsiteY8-392" fmla="*/ 303904 h 599179"/>
                <a:gd name="connsiteX9-393" fmla="*/ 207995 w 295275"/>
                <a:gd name="connsiteY9-394" fmla="*/ 0 h 599179"/>
                <a:gd name="connsiteX0-395" fmla="*/ 207995 w 295275"/>
                <a:gd name="connsiteY0-396" fmla="*/ 0 h 599179"/>
                <a:gd name="connsiteX1-397" fmla="*/ 218480 w 295275"/>
                <a:gd name="connsiteY1-398" fmla="*/ 17025 h 599179"/>
                <a:gd name="connsiteX2-399" fmla="*/ 263922 w 295275"/>
                <a:gd name="connsiteY2-400" fmla="*/ 59952 h 599179"/>
                <a:gd name="connsiteX3-401" fmla="*/ 275967 w 295275"/>
                <a:gd name="connsiteY3-402" fmla="*/ 66705 h 599179"/>
                <a:gd name="connsiteX4-403" fmla="*/ 152376 w 295275"/>
                <a:gd name="connsiteY4-404" fmla="*/ 303904 h 599179"/>
                <a:gd name="connsiteX5-405" fmla="*/ 295275 w 295275"/>
                <a:gd name="connsiteY5-406" fmla="*/ 303904 h 599179"/>
                <a:gd name="connsiteX6-407" fmla="*/ 295275 w 295275"/>
                <a:gd name="connsiteY6-408" fmla="*/ 599179 h 599179"/>
                <a:gd name="connsiteX7-409" fmla="*/ 0 w 295275"/>
                <a:gd name="connsiteY7-410" fmla="*/ 599179 h 599179"/>
                <a:gd name="connsiteX8-411" fmla="*/ 0 w 295275"/>
                <a:gd name="connsiteY8-412" fmla="*/ 303904 h 599179"/>
                <a:gd name="connsiteX9-413" fmla="*/ 207995 w 295275"/>
                <a:gd name="connsiteY9-414" fmla="*/ 0 h 599179"/>
                <a:gd name="connsiteX0-415" fmla="*/ 207995 w 295275"/>
                <a:gd name="connsiteY0-416" fmla="*/ 0 h 599179"/>
                <a:gd name="connsiteX1-417" fmla="*/ 218480 w 295275"/>
                <a:gd name="connsiteY1-418" fmla="*/ 17025 h 599179"/>
                <a:gd name="connsiteX2-419" fmla="*/ 263922 w 295275"/>
                <a:gd name="connsiteY2-420" fmla="*/ 59952 h 599179"/>
                <a:gd name="connsiteX3-421" fmla="*/ 275967 w 295275"/>
                <a:gd name="connsiteY3-422" fmla="*/ 66705 h 599179"/>
                <a:gd name="connsiteX4-423" fmla="*/ 152376 w 295275"/>
                <a:gd name="connsiteY4-424" fmla="*/ 303904 h 599179"/>
                <a:gd name="connsiteX5-425" fmla="*/ 295275 w 295275"/>
                <a:gd name="connsiteY5-426" fmla="*/ 303904 h 599179"/>
                <a:gd name="connsiteX6-427" fmla="*/ 295275 w 295275"/>
                <a:gd name="connsiteY6-428" fmla="*/ 599179 h 599179"/>
                <a:gd name="connsiteX7-429" fmla="*/ 0 w 295275"/>
                <a:gd name="connsiteY7-430" fmla="*/ 599179 h 599179"/>
                <a:gd name="connsiteX8-431" fmla="*/ 0 w 295275"/>
                <a:gd name="connsiteY8-432" fmla="*/ 334942 h 599179"/>
                <a:gd name="connsiteX9-433" fmla="*/ 207995 w 295275"/>
                <a:gd name="connsiteY9-434" fmla="*/ 0 h 599179"/>
                <a:gd name="connsiteX0-435" fmla="*/ 207995 w 295275"/>
                <a:gd name="connsiteY0-436" fmla="*/ 0 h 599179"/>
                <a:gd name="connsiteX1-437" fmla="*/ 218480 w 295275"/>
                <a:gd name="connsiteY1-438" fmla="*/ 17025 h 599179"/>
                <a:gd name="connsiteX2-439" fmla="*/ 263922 w 295275"/>
                <a:gd name="connsiteY2-440" fmla="*/ 59952 h 599179"/>
                <a:gd name="connsiteX3-441" fmla="*/ 275967 w 295275"/>
                <a:gd name="connsiteY3-442" fmla="*/ 66705 h 599179"/>
                <a:gd name="connsiteX4-443" fmla="*/ 152376 w 295275"/>
                <a:gd name="connsiteY4-444" fmla="*/ 303904 h 599179"/>
                <a:gd name="connsiteX5-445" fmla="*/ 295275 w 295275"/>
                <a:gd name="connsiteY5-446" fmla="*/ 303904 h 599179"/>
                <a:gd name="connsiteX6-447" fmla="*/ 295275 w 295275"/>
                <a:gd name="connsiteY6-448" fmla="*/ 599179 h 599179"/>
                <a:gd name="connsiteX7-449" fmla="*/ 0 w 295275"/>
                <a:gd name="connsiteY7-450" fmla="*/ 599179 h 599179"/>
                <a:gd name="connsiteX8-451" fmla="*/ 0 w 295275"/>
                <a:gd name="connsiteY8-452" fmla="*/ 334942 h 599179"/>
                <a:gd name="connsiteX9-453" fmla="*/ 207995 w 295275"/>
                <a:gd name="connsiteY9-454" fmla="*/ 0 h 599179"/>
                <a:gd name="connsiteX0-455" fmla="*/ 207995 w 295275"/>
                <a:gd name="connsiteY0-456" fmla="*/ 0 h 599179"/>
                <a:gd name="connsiteX1-457" fmla="*/ 218480 w 295275"/>
                <a:gd name="connsiteY1-458" fmla="*/ 17025 h 599179"/>
                <a:gd name="connsiteX2-459" fmla="*/ 263922 w 295275"/>
                <a:gd name="connsiteY2-460" fmla="*/ 59952 h 599179"/>
                <a:gd name="connsiteX3-461" fmla="*/ 275967 w 295275"/>
                <a:gd name="connsiteY3-462" fmla="*/ 66705 h 599179"/>
                <a:gd name="connsiteX4-463" fmla="*/ 152376 w 295275"/>
                <a:gd name="connsiteY4-464" fmla="*/ 303904 h 599179"/>
                <a:gd name="connsiteX5-465" fmla="*/ 295275 w 295275"/>
                <a:gd name="connsiteY5-466" fmla="*/ 303904 h 599179"/>
                <a:gd name="connsiteX6-467" fmla="*/ 295275 w 295275"/>
                <a:gd name="connsiteY6-468" fmla="*/ 599179 h 599179"/>
                <a:gd name="connsiteX7-469" fmla="*/ 0 w 295275"/>
                <a:gd name="connsiteY7-470" fmla="*/ 599179 h 599179"/>
                <a:gd name="connsiteX8-471" fmla="*/ 0 w 295275"/>
                <a:gd name="connsiteY8-472" fmla="*/ 334942 h 599179"/>
                <a:gd name="connsiteX9-473" fmla="*/ 207995 w 295275"/>
                <a:gd name="connsiteY9-474" fmla="*/ 0 h 599179"/>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 ang="0">
                  <a:pos x="connsiteX9-19" y="connsiteY9-20"/>
                </a:cxn>
              </a:cxnLst>
              <a:rect l="l" t="t" r="r" b="b"/>
              <a:pathLst>
                <a:path w="295275" h="599179">
                  <a:moveTo>
                    <a:pt x="207995" y="0"/>
                  </a:moveTo>
                  <a:lnTo>
                    <a:pt x="218480" y="17025"/>
                  </a:lnTo>
                  <a:cubicBezTo>
                    <a:pt x="231034" y="32364"/>
                    <a:pt x="246314" y="46986"/>
                    <a:pt x="263922" y="59952"/>
                  </a:cubicBezTo>
                  <a:lnTo>
                    <a:pt x="275967" y="66705"/>
                  </a:lnTo>
                  <a:cubicBezTo>
                    <a:pt x="274744" y="66607"/>
                    <a:pt x="166924" y="148026"/>
                    <a:pt x="152376" y="303904"/>
                  </a:cubicBezTo>
                  <a:lnTo>
                    <a:pt x="295275" y="303904"/>
                  </a:lnTo>
                  <a:lnTo>
                    <a:pt x="295275" y="599179"/>
                  </a:lnTo>
                  <a:lnTo>
                    <a:pt x="0" y="599179"/>
                  </a:lnTo>
                  <a:lnTo>
                    <a:pt x="0" y="334942"/>
                  </a:lnTo>
                  <a:cubicBezTo>
                    <a:pt x="10368" y="113589"/>
                    <a:pt x="207637" y="2353"/>
                    <a:pt x="207995"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en-US">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solidFill>
                  <a:schemeClr val="lt1"/>
                </a:solidFill>
                <a:latin typeface="微软雅黑" panose="020b0503020204020204" charset="-122"/>
                <a:ea typeface="微软雅黑"/>
                <a:sym typeface="Arial" pitchFamily="34" charset="0"/>
              </a:endParaRPr>
            </a:p>
          </p:txBody>
        </p:sp>
        <p:sp>
          <p:nvSpPr>
            <p:cNvPr id="19" name="任意多边形: 形状 18"/>
            <p:cNvSpPr>
              <a:spLocks noChangeAspect="1"/>
            </p:cNvSpPr>
            <p:nvPr>
              <p:custDataLst>
                <p:tags r:id="rId7"/>
              </p:custDataLst>
            </p:nvPr>
          </p:nvSpPr>
          <p:spPr>
            <a:xfrm>
              <a:off x="1581018" y="1347856"/>
              <a:ext cx="311295" cy="631688"/>
            </a:xfrm>
            <a:custGeom>
              <a:gdLst>
                <a:gd name="connsiteX0" fmla="*/ 207995 w 295275"/>
                <a:gd name="connsiteY0" fmla="*/ 0 h 599179"/>
                <a:gd name="connsiteX1" fmla="*/ 218480 w 295275"/>
                <a:gd name="connsiteY1" fmla="*/ 17025 h 599179"/>
                <a:gd name="connsiteX2" fmla="*/ 263922 w 295275"/>
                <a:gd name="connsiteY2" fmla="*/ 59952 h 599179"/>
                <a:gd name="connsiteX3" fmla="*/ 275967 w 295275"/>
                <a:gd name="connsiteY3" fmla="*/ 66705 h 599179"/>
                <a:gd name="connsiteX4" fmla="*/ 258864 w 295275"/>
                <a:gd name="connsiteY4" fmla="*/ 77309 h 599179"/>
                <a:gd name="connsiteX5" fmla="*/ 164932 w 295275"/>
                <a:gd name="connsiteY5" fmla="*/ 229252 h 599179"/>
                <a:gd name="connsiteX6" fmla="*/ 145322 w 295275"/>
                <a:gd name="connsiteY6" fmla="*/ 303904 h 599179"/>
                <a:gd name="connsiteX7" fmla="*/ 295275 w 295275"/>
                <a:gd name="connsiteY7" fmla="*/ 303904 h 599179"/>
                <a:gd name="connsiteX8" fmla="*/ 295275 w 295275"/>
                <a:gd name="connsiteY8" fmla="*/ 599179 h 599179"/>
                <a:gd name="connsiteX9" fmla="*/ 0 w 295275"/>
                <a:gd name="connsiteY9" fmla="*/ 599179 h 599179"/>
                <a:gd name="connsiteX10" fmla="*/ 0 w 295275"/>
                <a:gd name="connsiteY10" fmla="*/ 303904 h 599179"/>
                <a:gd name="connsiteX11" fmla="*/ 5952 w 295275"/>
                <a:gd name="connsiteY11" fmla="*/ 269304 h 599179"/>
                <a:gd name="connsiteX12" fmla="*/ 204540 w 295275"/>
                <a:gd name="connsiteY12" fmla="*/ 547 h 599179"/>
                <a:gd name="connsiteX0-1" fmla="*/ 207995 w 295275"/>
                <a:gd name="connsiteY0-2" fmla="*/ 0 h 599179"/>
                <a:gd name="connsiteX1-3" fmla="*/ 218480 w 295275"/>
                <a:gd name="connsiteY1-4" fmla="*/ 17025 h 599179"/>
                <a:gd name="connsiteX2-5" fmla="*/ 263922 w 295275"/>
                <a:gd name="connsiteY2-6" fmla="*/ 59952 h 599179"/>
                <a:gd name="connsiteX3-7" fmla="*/ 275967 w 295275"/>
                <a:gd name="connsiteY3-8" fmla="*/ 66705 h 599179"/>
                <a:gd name="connsiteX4-9" fmla="*/ 258864 w 295275"/>
                <a:gd name="connsiteY4-10" fmla="*/ 77309 h 599179"/>
                <a:gd name="connsiteX5-11" fmla="*/ 164932 w 295275"/>
                <a:gd name="connsiteY5-12" fmla="*/ 229252 h 599179"/>
                <a:gd name="connsiteX6-13" fmla="*/ 152376 w 295275"/>
                <a:gd name="connsiteY6-14" fmla="*/ 303904 h 599179"/>
                <a:gd name="connsiteX7-15" fmla="*/ 295275 w 295275"/>
                <a:gd name="connsiteY7-16" fmla="*/ 303904 h 599179"/>
                <a:gd name="connsiteX8-17" fmla="*/ 295275 w 295275"/>
                <a:gd name="connsiteY8-18" fmla="*/ 599179 h 599179"/>
                <a:gd name="connsiteX9-19" fmla="*/ 0 w 295275"/>
                <a:gd name="connsiteY9-20" fmla="*/ 599179 h 599179"/>
                <a:gd name="connsiteX10-21" fmla="*/ 0 w 295275"/>
                <a:gd name="connsiteY10-22" fmla="*/ 303904 h 599179"/>
                <a:gd name="connsiteX11-23" fmla="*/ 5952 w 295275"/>
                <a:gd name="connsiteY11-24" fmla="*/ 269304 h 599179"/>
                <a:gd name="connsiteX12-25" fmla="*/ 204540 w 295275"/>
                <a:gd name="connsiteY12-26" fmla="*/ 547 h 599179"/>
                <a:gd name="connsiteX13" fmla="*/ 207995 w 295275"/>
                <a:gd name="connsiteY13" fmla="*/ 0 h 599179"/>
                <a:gd name="connsiteX0-27" fmla="*/ 207995 w 295275"/>
                <a:gd name="connsiteY0-28" fmla="*/ 0 h 599179"/>
                <a:gd name="connsiteX1-29" fmla="*/ 218480 w 295275"/>
                <a:gd name="connsiteY1-30" fmla="*/ 17025 h 599179"/>
                <a:gd name="connsiteX2-31" fmla="*/ 263922 w 295275"/>
                <a:gd name="connsiteY2-32" fmla="*/ 59952 h 599179"/>
                <a:gd name="connsiteX3-33" fmla="*/ 275967 w 295275"/>
                <a:gd name="connsiteY3-34" fmla="*/ 66705 h 599179"/>
                <a:gd name="connsiteX4-35" fmla="*/ 258864 w 295275"/>
                <a:gd name="connsiteY4-36" fmla="*/ 77309 h 599179"/>
                <a:gd name="connsiteX5-37" fmla="*/ 164932 w 295275"/>
                <a:gd name="connsiteY5-38" fmla="*/ 229252 h 599179"/>
                <a:gd name="connsiteX6-39" fmla="*/ 152376 w 295275"/>
                <a:gd name="connsiteY6-40" fmla="*/ 303904 h 599179"/>
                <a:gd name="connsiteX7-41" fmla="*/ 295275 w 295275"/>
                <a:gd name="connsiteY7-42" fmla="*/ 303904 h 599179"/>
                <a:gd name="connsiteX8-43" fmla="*/ 295275 w 295275"/>
                <a:gd name="connsiteY8-44" fmla="*/ 599179 h 599179"/>
                <a:gd name="connsiteX9-45" fmla="*/ 0 w 295275"/>
                <a:gd name="connsiteY9-46" fmla="*/ 599179 h 599179"/>
                <a:gd name="connsiteX10-47" fmla="*/ 0 w 295275"/>
                <a:gd name="connsiteY10-48" fmla="*/ 303904 h 599179"/>
                <a:gd name="connsiteX11-49" fmla="*/ 5952 w 295275"/>
                <a:gd name="connsiteY11-50" fmla="*/ 269304 h 599179"/>
                <a:gd name="connsiteX12-51" fmla="*/ 204540 w 295275"/>
                <a:gd name="connsiteY12-52" fmla="*/ 547 h 599179"/>
                <a:gd name="connsiteX13-53" fmla="*/ 207995 w 295275"/>
                <a:gd name="connsiteY13-54" fmla="*/ 0 h 599179"/>
                <a:gd name="connsiteX0-55" fmla="*/ 207995 w 295275"/>
                <a:gd name="connsiteY0-56" fmla="*/ 0 h 599179"/>
                <a:gd name="connsiteX1-57" fmla="*/ 218480 w 295275"/>
                <a:gd name="connsiteY1-58" fmla="*/ 17025 h 599179"/>
                <a:gd name="connsiteX2-59" fmla="*/ 263922 w 295275"/>
                <a:gd name="connsiteY2-60" fmla="*/ 59952 h 599179"/>
                <a:gd name="connsiteX3-61" fmla="*/ 275967 w 295275"/>
                <a:gd name="connsiteY3-62" fmla="*/ 66705 h 599179"/>
                <a:gd name="connsiteX4-63" fmla="*/ 258864 w 295275"/>
                <a:gd name="connsiteY4-64" fmla="*/ 77309 h 599179"/>
                <a:gd name="connsiteX5-65" fmla="*/ 164932 w 295275"/>
                <a:gd name="connsiteY5-66" fmla="*/ 229252 h 599179"/>
                <a:gd name="connsiteX6-67" fmla="*/ 152376 w 295275"/>
                <a:gd name="connsiteY6-68" fmla="*/ 303904 h 599179"/>
                <a:gd name="connsiteX7-69" fmla="*/ 295275 w 295275"/>
                <a:gd name="connsiteY7-70" fmla="*/ 303904 h 599179"/>
                <a:gd name="connsiteX8-71" fmla="*/ 295275 w 295275"/>
                <a:gd name="connsiteY8-72" fmla="*/ 599179 h 599179"/>
                <a:gd name="connsiteX9-73" fmla="*/ 0 w 295275"/>
                <a:gd name="connsiteY9-74" fmla="*/ 599179 h 599179"/>
                <a:gd name="connsiteX10-75" fmla="*/ 0 w 295275"/>
                <a:gd name="connsiteY10-76" fmla="*/ 303904 h 599179"/>
                <a:gd name="connsiteX11-77" fmla="*/ 5952 w 295275"/>
                <a:gd name="connsiteY11-78" fmla="*/ 269304 h 599179"/>
                <a:gd name="connsiteX12-79" fmla="*/ 204540 w 295275"/>
                <a:gd name="connsiteY12-80" fmla="*/ 547 h 599179"/>
                <a:gd name="connsiteX13-81" fmla="*/ 207995 w 295275"/>
                <a:gd name="connsiteY13-82" fmla="*/ 0 h 599179"/>
                <a:gd name="connsiteX0-83" fmla="*/ 207995 w 295275"/>
                <a:gd name="connsiteY0-84" fmla="*/ 0 h 599179"/>
                <a:gd name="connsiteX1-85" fmla="*/ 218480 w 295275"/>
                <a:gd name="connsiteY1-86" fmla="*/ 17025 h 599179"/>
                <a:gd name="connsiteX2-87" fmla="*/ 263922 w 295275"/>
                <a:gd name="connsiteY2-88" fmla="*/ 59952 h 599179"/>
                <a:gd name="connsiteX3-89" fmla="*/ 275967 w 295275"/>
                <a:gd name="connsiteY3-90" fmla="*/ 66705 h 599179"/>
                <a:gd name="connsiteX4-91" fmla="*/ 258864 w 295275"/>
                <a:gd name="connsiteY4-92" fmla="*/ 77309 h 599179"/>
                <a:gd name="connsiteX5-93" fmla="*/ 152376 w 295275"/>
                <a:gd name="connsiteY5-94" fmla="*/ 303904 h 599179"/>
                <a:gd name="connsiteX6-95" fmla="*/ 295275 w 295275"/>
                <a:gd name="connsiteY6-96" fmla="*/ 303904 h 599179"/>
                <a:gd name="connsiteX7-97" fmla="*/ 295275 w 295275"/>
                <a:gd name="connsiteY7-98" fmla="*/ 599179 h 599179"/>
                <a:gd name="connsiteX8-99" fmla="*/ 0 w 295275"/>
                <a:gd name="connsiteY8-100" fmla="*/ 599179 h 599179"/>
                <a:gd name="connsiteX9-101" fmla="*/ 0 w 295275"/>
                <a:gd name="connsiteY9-102" fmla="*/ 303904 h 599179"/>
                <a:gd name="connsiteX10-103" fmla="*/ 5952 w 295275"/>
                <a:gd name="connsiteY10-104" fmla="*/ 269304 h 599179"/>
                <a:gd name="connsiteX11-105" fmla="*/ 204540 w 295275"/>
                <a:gd name="connsiteY11-106" fmla="*/ 547 h 599179"/>
                <a:gd name="connsiteX12-107" fmla="*/ 207995 w 295275"/>
                <a:gd name="connsiteY12-108" fmla="*/ 0 h 599179"/>
                <a:gd name="connsiteX0-109" fmla="*/ 207995 w 295275"/>
                <a:gd name="connsiteY0-110" fmla="*/ 0 h 599179"/>
                <a:gd name="connsiteX1-111" fmla="*/ 218480 w 295275"/>
                <a:gd name="connsiteY1-112" fmla="*/ 17025 h 599179"/>
                <a:gd name="connsiteX2-113" fmla="*/ 263922 w 295275"/>
                <a:gd name="connsiteY2-114" fmla="*/ 59952 h 599179"/>
                <a:gd name="connsiteX3-115" fmla="*/ 275967 w 295275"/>
                <a:gd name="connsiteY3-116" fmla="*/ 66705 h 599179"/>
                <a:gd name="connsiteX4-117" fmla="*/ 258864 w 295275"/>
                <a:gd name="connsiteY4-118" fmla="*/ 77309 h 599179"/>
                <a:gd name="connsiteX5-119" fmla="*/ 152376 w 295275"/>
                <a:gd name="connsiteY5-120" fmla="*/ 303904 h 599179"/>
                <a:gd name="connsiteX6-121" fmla="*/ 295275 w 295275"/>
                <a:gd name="connsiteY6-122" fmla="*/ 303904 h 599179"/>
                <a:gd name="connsiteX7-123" fmla="*/ 295275 w 295275"/>
                <a:gd name="connsiteY7-124" fmla="*/ 599179 h 599179"/>
                <a:gd name="connsiteX8-125" fmla="*/ 0 w 295275"/>
                <a:gd name="connsiteY8-126" fmla="*/ 599179 h 599179"/>
                <a:gd name="connsiteX9-127" fmla="*/ 0 w 295275"/>
                <a:gd name="connsiteY9-128" fmla="*/ 303904 h 599179"/>
                <a:gd name="connsiteX10-129" fmla="*/ 5952 w 295275"/>
                <a:gd name="connsiteY10-130" fmla="*/ 269304 h 599179"/>
                <a:gd name="connsiteX11-131" fmla="*/ 204540 w 295275"/>
                <a:gd name="connsiteY11-132" fmla="*/ 547 h 599179"/>
                <a:gd name="connsiteX12-133" fmla="*/ 207995 w 295275"/>
                <a:gd name="connsiteY12-134" fmla="*/ 0 h 599179"/>
                <a:gd name="connsiteX0-135" fmla="*/ 207995 w 295275"/>
                <a:gd name="connsiteY0-136" fmla="*/ 0 h 599179"/>
                <a:gd name="connsiteX1-137" fmla="*/ 218480 w 295275"/>
                <a:gd name="connsiteY1-138" fmla="*/ 17025 h 599179"/>
                <a:gd name="connsiteX2-139" fmla="*/ 263922 w 295275"/>
                <a:gd name="connsiteY2-140" fmla="*/ 59952 h 599179"/>
                <a:gd name="connsiteX3-141" fmla="*/ 275967 w 295275"/>
                <a:gd name="connsiteY3-142" fmla="*/ 66705 h 599179"/>
                <a:gd name="connsiteX4-143" fmla="*/ 152376 w 295275"/>
                <a:gd name="connsiteY4-144" fmla="*/ 303904 h 599179"/>
                <a:gd name="connsiteX5-145" fmla="*/ 295275 w 295275"/>
                <a:gd name="connsiteY5-146" fmla="*/ 303904 h 599179"/>
                <a:gd name="connsiteX6-147" fmla="*/ 295275 w 295275"/>
                <a:gd name="connsiteY6-148" fmla="*/ 599179 h 599179"/>
                <a:gd name="connsiteX7-149" fmla="*/ 0 w 295275"/>
                <a:gd name="connsiteY7-150" fmla="*/ 599179 h 599179"/>
                <a:gd name="connsiteX8-151" fmla="*/ 0 w 295275"/>
                <a:gd name="connsiteY8-152" fmla="*/ 303904 h 599179"/>
                <a:gd name="connsiteX9-153" fmla="*/ 5952 w 295275"/>
                <a:gd name="connsiteY9-154" fmla="*/ 269304 h 599179"/>
                <a:gd name="connsiteX10-155" fmla="*/ 204540 w 295275"/>
                <a:gd name="connsiteY10-156" fmla="*/ 547 h 599179"/>
                <a:gd name="connsiteX11-157" fmla="*/ 207995 w 295275"/>
                <a:gd name="connsiteY11-158" fmla="*/ 0 h 599179"/>
                <a:gd name="connsiteX0-159" fmla="*/ 207995 w 295275"/>
                <a:gd name="connsiteY0-160" fmla="*/ 0 h 599179"/>
                <a:gd name="connsiteX1-161" fmla="*/ 218480 w 295275"/>
                <a:gd name="connsiteY1-162" fmla="*/ 17025 h 599179"/>
                <a:gd name="connsiteX2-163" fmla="*/ 263922 w 295275"/>
                <a:gd name="connsiteY2-164" fmla="*/ 59952 h 599179"/>
                <a:gd name="connsiteX3-165" fmla="*/ 275967 w 295275"/>
                <a:gd name="connsiteY3-166" fmla="*/ 66705 h 599179"/>
                <a:gd name="connsiteX4-167" fmla="*/ 152376 w 295275"/>
                <a:gd name="connsiteY4-168" fmla="*/ 303904 h 599179"/>
                <a:gd name="connsiteX5-169" fmla="*/ 295275 w 295275"/>
                <a:gd name="connsiteY5-170" fmla="*/ 303904 h 599179"/>
                <a:gd name="connsiteX6-171" fmla="*/ 295275 w 295275"/>
                <a:gd name="connsiteY6-172" fmla="*/ 599179 h 599179"/>
                <a:gd name="connsiteX7-173" fmla="*/ 0 w 295275"/>
                <a:gd name="connsiteY7-174" fmla="*/ 599179 h 599179"/>
                <a:gd name="connsiteX8-175" fmla="*/ 0 w 295275"/>
                <a:gd name="connsiteY8-176" fmla="*/ 303904 h 599179"/>
                <a:gd name="connsiteX9-177" fmla="*/ 5952 w 295275"/>
                <a:gd name="connsiteY9-178" fmla="*/ 269304 h 599179"/>
                <a:gd name="connsiteX10-179" fmla="*/ 204540 w 295275"/>
                <a:gd name="connsiteY10-180" fmla="*/ 547 h 599179"/>
                <a:gd name="connsiteX11-181" fmla="*/ 207995 w 295275"/>
                <a:gd name="connsiteY11-182" fmla="*/ 0 h 599179"/>
                <a:gd name="connsiteX0-183" fmla="*/ 207995 w 295275"/>
                <a:gd name="connsiteY0-184" fmla="*/ 0 h 599179"/>
                <a:gd name="connsiteX1-185" fmla="*/ 218480 w 295275"/>
                <a:gd name="connsiteY1-186" fmla="*/ 17025 h 599179"/>
                <a:gd name="connsiteX2-187" fmla="*/ 263922 w 295275"/>
                <a:gd name="connsiteY2-188" fmla="*/ 59952 h 599179"/>
                <a:gd name="connsiteX3-189" fmla="*/ 275967 w 295275"/>
                <a:gd name="connsiteY3-190" fmla="*/ 66705 h 599179"/>
                <a:gd name="connsiteX4-191" fmla="*/ 152376 w 295275"/>
                <a:gd name="connsiteY4-192" fmla="*/ 303904 h 599179"/>
                <a:gd name="connsiteX5-193" fmla="*/ 295275 w 295275"/>
                <a:gd name="connsiteY5-194" fmla="*/ 303904 h 599179"/>
                <a:gd name="connsiteX6-195" fmla="*/ 295275 w 295275"/>
                <a:gd name="connsiteY6-196" fmla="*/ 599179 h 599179"/>
                <a:gd name="connsiteX7-197" fmla="*/ 0 w 295275"/>
                <a:gd name="connsiteY7-198" fmla="*/ 599179 h 599179"/>
                <a:gd name="connsiteX8-199" fmla="*/ 0 w 295275"/>
                <a:gd name="connsiteY8-200" fmla="*/ 303904 h 599179"/>
                <a:gd name="connsiteX9-201" fmla="*/ 5952 w 295275"/>
                <a:gd name="connsiteY9-202" fmla="*/ 269304 h 599179"/>
                <a:gd name="connsiteX10-203" fmla="*/ 204540 w 295275"/>
                <a:gd name="connsiteY10-204" fmla="*/ 547 h 599179"/>
                <a:gd name="connsiteX11-205" fmla="*/ 207995 w 295275"/>
                <a:gd name="connsiteY11-206" fmla="*/ 0 h 599179"/>
                <a:gd name="connsiteX0-207" fmla="*/ 207995 w 295275"/>
                <a:gd name="connsiteY0-208" fmla="*/ 0 h 599179"/>
                <a:gd name="connsiteX1-209" fmla="*/ 218480 w 295275"/>
                <a:gd name="connsiteY1-210" fmla="*/ 17025 h 599179"/>
                <a:gd name="connsiteX2-211" fmla="*/ 263922 w 295275"/>
                <a:gd name="connsiteY2-212" fmla="*/ 59952 h 599179"/>
                <a:gd name="connsiteX3-213" fmla="*/ 275967 w 295275"/>
                <a:gd name="connsiteY3-214" fmla="*/ 66705 h 599179"/>
                <a:gd name="connsiteX4-215" fmla="*/ 152376 w 295275"/>
                <a:gd name="connsiteY4-216" fmla="*/ 303904 h 599179"/>
                <a:gd name="connsiteX5-217" fmla="*/ 295275 w 295275"/>
                <a:gd name="connsiteY5-218" fmla="*/ 303904 h 599179"/>
                <a:gd name="connsiteX6-219" fmla="*/ 295275 w 295275"/>
                <a:gd name="connsiteY6-220" fmla="*/ 599179 h 599179"/>
                <a:gd name="connsiteX7-221" fmla="*/ 0 w 295275"/>
                <a:gd name="connsiteY7-222" fmla="*/ 599179 h 599179"/>
                <a:gd name="connsiteX8-223" fmla="*/ 0 w 295275"/>
                <a:gd name="connsiteY8-224" fmla="*/ 303904 h 599179"/>
                <a:gd name="connsiteX9-225" fmla="*/ 5952 w 295275"/>
                <a:gd name="connsiteY9-226" fmla="*/ 269304 h 599179"/>
                <a:gd name="connsiteX10-227" fmla="*/ 204540 w 295275"/>
                <a:gd name="connsiteY10-228" fmla="*/ 547 h 599179"/>
                <a:gd name="connsiteX11-229" fmla="*/ 207995 w 295275"/>
                <a:gd name="connsiteY11-230" fmla="*/ 0 h 599179"/>
                <a:gd name="connsiteX0-231" fmla="*/ 207995 w 295275"/>
                <a:gd name="connsiteY0-232" fmla="*/ 0 h 599179"/>
                <a:gd name="connsiteX1-233" fmla="*/ 218480 w 295275"/>
                <a:gd name="connsiteY1-234" fmla="*/ 17025 h 599179"/>
                <a:gd name="connsiteX2-235" fmla="*/ 263922 w 295275"/>
                <a:gd name="connsiteY2-236" fmla="*/ 59952 h 599179"/>
                <a:gd name="connsiteX3-237" fmla="*/ 275967 w 295275"/>
                <a:gd name="connsiteY3-238" fmla="*/ 66705 h 599179"/>
                <a:gd name="connsiteX4-239" fmla="*/ 152376 w 295275"/>
                <a:gd name="connsiteY4-240" fmla="*/ 303904 h 599179"/>
                <a:gd name="connsiteX5-241" fmla="*/ 295275 w 295275"/>
                <a:gd name="connsiteY5-242" fmla="*/ 303904 h 599179"/>
                <a:gd name="connsiteX6-243" fmla="*/ 295275 w 295275"/>
                <a:gd name="connsiteY6-244" fmla="*/ 599179 h 599179"/>
                <a:gd name="connsiteX7-245" fmla="*/ 0 w 295275"/>
                <a:gd name="connsiteY7-246" fmla="*/ 599179 h 599179"/>
                <a:gd name="connsiteX8-247" fmla="*/ 0 w 295275"/>
                <a:gd name="connsiteY8-248" fmla="*/ 303904 h 599179"/>
                <a:gd name="connsiteX9-249" fmla="*/ 204540 w 295275"/>
                <a:gd name="connsiteY9-250" fmla="*/ 547 h 599179"/>
                <a:gd name="connsiteX10-251" fmla="*/ 207995 w 295275"/>
                <a:gd name="connsiteY10-252" fmla="*/ 0 h 599179"/>
                <a:gd name="connsiteX0-253" fmla="*/ 207995 w 295275"/>
                <a:gd name="connsiteY0-254" fmla="*/ 0 h 599179"/>
                <a:gd name="connsiteX1-255" fmla="*/ 218480 w 295275"/>
                <a:gd name="connsiteY1-256" fmla="*/ 17025 h 599179"/>
                <a:gd name="connsiteX2-257" fmla="*/ 263922 w 295275"/>
                <a:gd name="connsiteY2-258" fmla="*/ 59952 h 599179"/>
                <a:gd name="connsiteX3-259" fmla="*/ 275967 w 295275"/>
                <a:gd name="connsiteY3-260" fmla="*/ 66705 h 599179"/>
                <a:gd name="connsiteX4-261" fmla="*/ 152376 w 295275"/>
                <a:gd name="connsiteY4-262" fmla="*/ 303904 h 599179"/>
                <a:gd name="connsiteX5-263" fmla="*/ 295275 w 295275"/>
                <a:gd name="connsiteY5-264" fmla="*/ 303904 h 599179"/>
                <a:gd name="connsiteX6-265" fmla="*/ 295275 w 295275"/>
                <a:gd name="connsiteY6-266" fmla="*/ 599179 h 599179"/>
                <a:gd name="connsiteX7-267" fmla="*/ 0 w 295275"/>
                <a:gd name="connsiteY7-268" fmla="*/ 599179 h 599179"/>
                <a:gd name="connsiteX8-269" fmla="*/ 0 w 295275"/>
                <a:gd name="connsiteY8-270" fmla="*/ 303904 h 599179"/>
                <a:gd name="connsiteX9-271" fmla="*/ 204540 w 295275"/>
                <a:gd name="connsiteY9-272" fmla="*/ 547 h 599179"/>
                <a:gd name="connsiteX10-273" fmla="*/ 207995 w 295275"/>
                <a:gd name="connsiteY10-274" fmla="*/ 0 h 599179"/>
                <a:gd name="connsiteX0-275" fmla="*/ 207995 w 295275"/>
                <a:gd name="connsiteY0-276" fmla="*/ 0 h 599179"/>
                <a:gd name="connsiteX1-277" fmla="*/ 218480 w 295275"/>
                <a:gd name="connsiteY1-278" fmla="*/ 17025 h 599179"/>
                <a:gd name="connsiteX2-279" fmla="*/ 263922 w 295275"/>
                <a:gd name="connsiteY2-280" fmla="*/ 59952 h 599179"/>
                <a:gd name="connsiteX3-281" fmla="*/ 275967 w 295275"/>
                <a:gd name="connsiteY3-282" fmla="*/ 66705 h 599179"/>
                <a:gd name="connsiteX4-283" fmla="*/ 152376 w 295275"/>
                <a:gd name="connsiteY4-284" fmla="*/ 303904 h 599179"/>
                <a:gd name="connsiteX5-285" fmla="*/ 295275 w 295275"/>
                <a:gd name="connsiteY5-286" fmla="*/ 303904 h 599179"/>
                <a:gd name="connsiteX6-287" fmla="*/ 295275 w 295275"/>
                <a:gd name="connsiteY6-288" fmla="*/ 599179 h 599179"/>
                <a:gd name="connsiteX7-289" fmla="*/ 0 w 295275"/>
                <a:gd name="connsiteY7-290" fmla="*/ 599179 h 599179"/>
                <a:gd name="connsiteX8-291" fmla="*/ 0 w 295275"/>
                <a:gd name="connsiteY8-292" fmla="*/ 303904 h 599179"/>
                <a:gd name="connsiteX9-293" fmla="*/ 207995 w 295275"/>
                <a:gd name="connsiteY9-294" fmla="*/ 0 h 599179"/>
                <a:gd name="connsiteX0-295" fmla="*/ 207995 w 295275"/>
                <a:gd name="connsiteY0-296" fmla="*/ 0 h 599179"/>
                <a:gd name="connsiteX1-297" fmla="*/ 218480 w 295275"/>
                <a:gd name="connsiteY1-298" fmla="*/ 17025 h 599179"/>
                <a:gd name="connsiteX2-299" fmla="*/ 263922 w 295275"/>
                <a:gd name="connsiteY2-300" fmla="*/ 59952 h 599179"/>
                <a:gd name="connsiteX3-301" fmla="*/ 275967 w 295275"/>
                <a:gd name="connsiteY3-302" fmla="*/ 66705 h 599179"/>
                <a:gd name="connsiteX4-303" fmla="*/ 152376 w 295275"/>
                <a:gd name="connsiteY4-304" fmla="*/ 303904 h 599179"/>
                <a:gd name="connsiteX5-305" fmla="*/ 295275 w 295275"/>
                <a:gd name="connsiteY5-306" fmla="*/ 303904 h 599179"/>
                <a:gd name="connsiteX6-307" fmla="*/ 295275 w 295275"/>
                <a:gd name="connsiteY6-308" fmla="*/ 599179 h 599179"/>
                <a:gd name="connsiteX7-309" fmla="*/ 0 w 295275"/>
                <a:gd name="connsiteY7-310" fmla="*/ 599179 h 599179"/>
                <a:gd name="connsiteX8-311" fmla="*/ 0 w 295275"/>
                <a:gd name="connsiteY8-312" fmla="*/ 303904 h 599179"/>
                <a:gd name="connsiteX9-313" fmla="*/ 207995 w 295275"/>
                <a:gd name="connsiteY9-314" fmla="*/ 0 h 599179"/>
                <a:gd name="connsiteX0-315" fmla="*/ 207995 w 295275"/>
                <a:gd name="connsiteY0-316" fmla="*/ 0 h 599179"/>
                <a:gd name="connsiteX1-317" fmla="*/ 218480 w 295275"/>
                <a:gd name="connsiteY1-318" fmla="*/ 17025 h 599179"/>
                <a:gd name="connsiteX2-319" fmla="*/ 263922 w 295275"/>
                <a:gd name="connsiteY2-320" fmla="*/ 59952 h 599179"/>
                <a:gd name="connsiteX3-321" fmla="*/ 275967 w 295275"/>
                <a:gd name="connsiteY3-322" fmla="*/ 66705 h 599179"/>
                <a:gd name="connsiteX4-323" fmla="*/ 152376 w 295275"/>
                <a:gd name="connsiteY4-324" fmla="*/ 303904 h 599179"/>
                <a:gd name="connsiteX5-325" fmla="*/ 295275 w 295275"/>
                <a:gd name="connsiteY5-326" fmla="*/ 303904 h 599179"/>
                <a:gd name="connsiteX6-327" fmla="*/ 295275 w 295275"/>
                <a:gd name="connsiteY6-328" fmla="*/ 599179 h 599179"/>
                <a:gd name="connsiteX7-329" fmla="*/ 0 w 295275"/>
                <a:gd name="connsiteY7-330" fmla="*/ 599179 h 599179"/>
                <a:gd name="connsiteX8-331" fmla="*/ 0 w 295275"/>
                <a:gd name="connsiteY8-332" fmla="*/ 303904 h 599179"/>
                <a:gd name="connsiteX9-333" fmla="*/ 207995 w 295275"/>
                <a:gd name="connsiteY9-334" fmla="*/ 0 h 599179"/>
                <a:gd name="connsiteX0-335" fmla="*/ 207995 w 295275"/>
                <a:gd name="connsiteY0-336" fmla="*/ 0 h 599179"/>
                <a:gd name="connsiteX1-337" fmla="*/ 218480 w 295275"/>
                <a:gd name="connsiteY1-338" fmla="*/ 17025 h 599179"/>
                <a:gd name="connsiteX2-339" fmla="*/ 263922 w 295275"/>
                <a:gd name="connsiteY2-340" fmla="*/ 59952 h 599179"/>
                <a:gd name="connsiteX3-341" fmla="*/ 275967 w 295275"/>
                <a:gd name="connsiteY3-342" fmla="*/ 66705 h 599179"/>
                <a:gd name="connsiteX4-343" fmla="*/ 152376 w 295275"/>
                <a:gd name="connsiteY4-344" fmla="*/ 303904 h 599179"/>
                <a:gd name="connsiteX5-345" fmla="*/ 295275 w 295275"/>
                <a:gd name="connsiteY5-346" fmla="*/ 303904 h 599179"/>
                <a:gd name="connsiteX6-347" fmla="*/ 295275 w 295275"/>
                <a:gd name="connsiteY6-348" fmla="*/ 599179 h 599179"/>
                <a:gd name="connsiteX7-349" fmla="*/ 0 w 295275"/>
                <a:gd name="connsiteY7-350" fmla="*/ 599179 h 599179"/>
                <a:gd name="connsiteX8-351" fmla="*/ 0 w 295275"/>
                <a:gd name="connsiteY8-352" fmla="*/ 303904 h 599179"/>
                <a:gd name="connsiteX9-353" fmla="*/ 207995 w 295275"/>
                <a:gd name="connsiteY9-354" fmla="*/ 0 h 599179"/>
                <a:gd name="connsiteX0-355" fmla="*/ 207995 w 295275"/>
                <a:gd name="connsiteY0-356" fmla="*/ 0 h 599179"/>
                <a:gd name="connsiteX1-357" fmla="*/ 218480 w 295275"/>
                <a:gd name="connsiteY1-358" fmla="*/ 17025 h 599179"/>
                <a:gd name="connsiteX2-359" fmla="*/ 263922 w 295275"/>
                <a:gd name="connsiteY2-360" fmla="*/ 59952 h 599179"/>
                <a:gd name="connsiteX3-361" fmla="*/ 275967 w 295275"/>
                <a:gd name="connsiteY3-362" fmla="*/ 66705 h 599179"/>
                <a:gd name="connsiteX4-363" fmla="*/ 152376 w 295275"/>
                <a:gd name="connsiteY4-364" fmla="*/ 303904 h 599179"/>
                <a:gd name="connsiteX5-365" fmla="*/ 295275 w 295275"/>
                <a:gd name="connsiteY5-366" fmla="*/ 303904 h 599179"/>
                <a:gd name="connsiteX6-367" fmla="*/ 295275 w 295275"/>
                <a:gd name="connsiteY6-368" fmla="*/ 599179 h 599179"/>
                <a:gd name="connsiteX7-369" fmla="*/ 0 w 295275"/>
                <a:gd name="connsiteY7-370" fmla="*/ 599179 h 599179"/>
                <a:gd name="connsiteX8-371" fmla="*/ 0 w 295275"/>
                <a:gd name="connsiteY8-372" fmla="*/ 303904 h 599179"/>
                <a:gd name="connsiteX9-373" fmla="*/ 207995 w 295275"/>
                <a:gd name="connsiteY9-374" fmla="*/ 0 h 599179"/>
                <a:gd name="connsiteX0-375" fmla="*/ 207995 w 295275"/>
                <a:gd name="connsiteY0-376" fmla="*/ 0 h 599179"/>
                <a:gd name="connsiteX1-377" fmla="*/ 218480 w 295275"/>
                <a:gd name="connsiteY1-378" fmla="*/ 17025 h 599179"/>
                <a:gd name="connsiteX2-379" fmla="*/ 263922 w 295275"/>
                <a:gd name="connsiteY2-380" fmla="*/ 59952 h 599179"/>
                <a:gd name="connsiteX3-381" fmla="*/ 275967 w 295275"/>
                <a:gd name="connsiteY3-382" fmla="*/ 66705 h 599179"/>
                <a:gd name="connsiteX4-383" fmla="*/ 152376 w 295275"/>
                <a:gd name="connsiteY4-384" fmla="*/ 303904 h 599179"/>
                <a:gd name="connsiteX5-385" fmla="*/ 295275 w 295275"/>
                <a:gd name="connsiteY5-386" fmla="*/ 303904 h 599179"/>
                <a:gd name="connsiteX6-387" fmla="*/ 295275 w 295275"/>
                <a:gd name="connsiteY6-388" fmla="*/ 599179 h 599179"/>
                <a:gd name="connsiteX7-389" fmla="*/ 0 w 295275"/>
                <a:gd name="connsiteY7-390" fmla="*/ 599179 h 599179"/>
                <a:gd name="connsiteX8-391" fmla="*/ 0 w 295275"/>
                <a:gd name="connsiteY8-392" fmla="*/ 303904 h 599179"/>
                <a:gd name="connsiteX9-393" fmla="*/ 207995 w 295275"/>
                <a:gd name="connsiteY9-394" fmla="*/ 0 h 599179"/>
                <a:gd name="connsiteX0-395" fmla="*/ 207995 w 295275"/>
                <a:gd name="connsiteY0-396" fmla="*/ 0 h 599179"/>
                <a:gd name="connsiteX1-397" fmla="*/ 218480 w 295275"/>
                <a:gd name="connsiteY1-398" fmla="*/ 17025 h 599179"/>
                <a:gd name="connsiteX2-399" fmla="*/ 263922 w 295275"/>
                <a:gd name="connsiteY2-400" fmla="*/ 59952 h 599179"/>
                <a:gd name="connsiteX3-401" fmla="*/ 275967 w 295275"/>
                <a:gd name="connsiteY3-402" fmla="*/ 66705 h 599179"/>
                <a:gd name="connsiteX4-403" fmla="*/ 152376 w 295275"/>
                <a:gd name="connsiteY4-404" fmla="*/ 303904 h 599179"/>
                <a:gd name="connsiteX5-405" fmla="*/ 295275 w 295275"/>
                <a:gd name="connsiteY5-406" fmla="*/ 303904 h 599179"/>
                <a:gd name="connsiteX6-407" fmla="*/ 295275 w 295275"/>
                <a:gd name="connsiteY6-408" fmla="*/ 599179 h 599179"/>
                <a:gd name="connsiteX7-409" fmla="*/ 0 w 295275"/>
                <a:gd name="connsiteY7-410" fmla="*/ 599179 h 599179"/>
                <a:gd name="connsiteX8-411" fmla="*/ 0 w 295275"/>
                <a:gd name="connsiteY8-412" fmla="*/ 303904 h 599179"/>
                <a:gd name="connsiteX9-413" fmla="*/ 207995 w 295275"/>
                <a:gd name="connsiteY9-414" fmla="*/ 0 h 599179"/>
                <a:gd name="connsiteX0-415" fmla="*/ 207995 w 295275"/>
                <a:gd name="connsiteY0-416" fmla="*/ 0 h 599179"/>
                <a:gd name="connsiteX1-417" fmla="*/ 218480 w 295275"/>
                <a:gd name="connsiteY1-418" fmla="*/ 17025 h 599179"/>
                <a:gd name="connsiteX2-419" fmla="*/ 263922 w 295275"/>
                <a:gd name="connsiteY2-420" fmla="*/ 59952 h 599179"/>
                <a:gd name="connsiteX3-421" fmla="*/ 275967 w 295275"/>
                <a:gd name="connsiteY3-422" fmla="*/ 66705 h 599179"/>
                <a:gd name="connsiteX4-423" fmla="*/ 152376 w 295275"/>
                <a:gd name="connsiteY4-424" fmla="*/ 303904 h 599179"/>
                <a:gd name="connsiteX5-425" fmla="*/ 295275 w 295275"/>
                <a:gd name="connsiteY5-426" fmla="*/ 303904 h 599179"/>
                <a:gd name="connsiteX6-427" fmla="*/ 295275 w 295275"/>
                <a:gd name="connsiteY6-428" fmla="*/ 599179 h 599179"/>
                <a:gd name="connsiteX7-429" fmla="*/ 0 w 295275"/>
                <a:gd name="connsiteY7-430" fmla="*/ 599179 h 599179"/>
                <a:gd name="connsiteX8-431" fmla="*/ 0 w 295275"/>
                <a:gd name="connsiteY8-432" fmla="*/ 334942 h 599179"/>
                <a:gd name="connsiteX9-433" fmla="*/ 207995 w 295275"/>
                <a:gd name="connsiteY9-434" fmla="*/ 0 h 599179"/>
                <a:gd name="connsiteX0-435" fmla="*/ 207995 w 295275"/>
                <a:gd name="connsiteY0-436" fmla="*/ 0 h 599179"/>
                <a:gd name="connsiteX1-437" fmla="*/ 218480 w 295275"/>
                <a:gd name="connsiteY1-438" fmla="*/ 17025 h 599179"/>
                <a:gd name="connsiteX2-439" fmla="*/ 263922 w 295275"/>
                <a:gd name="connsiteY2-440" fmla="*/ 59952 h 599179"/>
                <a:gd name="connsiteX3-441" fmla="*/ 275967 w 295275"/>
                <a:gd name="connsiteY3-442" fmla="*/ 66705 h 599179"/>
                <a:gd name="connsiteX4-443" fmla="*/ 152376 w 295275"/>
                <a:gd name="connsiteY4-444" fmla="*/ 303904 h 599179"/>
                <a:gd name="connsiteX5-445" fmla="*/ 295275 w 295275"/>
                <a:gd name="connsiteY5-446" fmla="*/ 303904 h 599179"/>
                <a:gd name="connsiteX6-447" fmla="*/ 295275 w 295275"/>
                <a:gd name="connsiteY6-448" fmla="*/ 599179 h 599179"/>
                <a:gd name="connsiteX7-449" fmla="*/ 0 w 295275"/>
                <a:gd name="connsiteY7-450" fmla="*/ 599179 h 599179"/>
                <a:gd name="connsiteX8-451" fmla="*/ 0 w 295275"/>
                <a:gd name="connsiteY8-452" fmla="*/ 334942 h 599179"/>
                <a:gd name="connsiteX9-453" fmla="*/ 207995 w 295275"/>
                <a:gd name="connsiteY9-454" fmla="*/ 0 h 599179"/>
                <a:gd name="connsiteX0-455" fmla="*/ 207995 w 295275"/>
                <a:gd name="connsiteY0-456" fmla="*/ 0 h 599179"/>
                <a:gd name="connsiteX1-457" fmla="*/ 218480 w 295275"/>
                <a:gd name="connsiteY1-458" fmla="*/ 17025 h 599179"/>
                <a:gd name="connsiteX2-459" fmla="*/ 263922 w 295275"/>
                <a:gd name="connsiteY2-460" fmla="*/ 59952 h 599179"/>
                <a:gd name="connsiteX3-461" fmla="*/ 275967 w 295275"/>
                <a:gd name="connsiteY3-462" fmla="*/ 66705 h 599179"/>
                <a:gd name="connsiteX4-463" fmla="*/ 152376 w 295275"/>
                <a:gd name="connsiteY4-464" fmla="*/ 303904 h 599179"/>
                <a:gd name="connsiteX5-465" fmla="*/ 295275 w 295275"/>
                <a:gd name="connsiteY5-466" fmla="*/ 303904 h 599179"/>
                <a:gd name="connsiteX6-467" fmla="*/ 295275 w 295275"/>
                <a:gd name="connsiteY6-468" fmla="*/ 599179 h 599179"/>
                <a:gd name="connsiteX7-469" fmla="*/ 0 w 295275"/>
                <a:gd name="connsiteY7-470" fmla="*/ 599179 h 599179"/>
                <a:gd name="connsiteX8-471" fmla="*/ 0 w 295275"/>
                <a:gd name="connsiteY8-472" fmla="*/ 334942 h 599179"/>
                <a:gd name="connsiteX9-473" fmla="*/ 207995 w 295275"/>
                <a:gd name="connsiteY9-474" fmla="*/ 0 h 599179"/>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 ang="0">
                  <a:pos x="connsiteX9-19" y="connsiteY9-20"/>
                </a:cxn>
              </a:cxnLst>
              <a:rect l="l" t="t" r="r" b="b"/>
              <a:pathLst>
                <a:path w="295275" h="599179">
                  <a:moveTo>
                    <a:pt x="207995" y="0"/>
                  </a:moveTo>
                  <a:lnTo>
                    <a:pt x="218480" y="17025"/>
                  </a:lnTo>
                  <a:cubicBezTo>
                    <a:pt x="231034" y="32364"/>
                    <a:pt x="246314" y="46986"/>
                    <a:pt x="263922" y="59952"/>
                  </a:cubicBezTo>
                  <a:lnTo>
                    <a:pt x="275967" y="66705"/>
                  </a:lnTo>
                  <a:cubicBezTo>
                    <a:pt x="274744" y="66607"/>
                    <a:pt x="166924" y="148026"/>
                    <a:pt x="152376" y="303904"/>
                  </a:cubicBezTo>
                  <a:lnTo>
                    <a:pt x="295275" y="303904"/>
                  </a:lnTo>
                  <a:lnTo>
                    <a:pt x="295275" y="599179"/>
                  </a:lnTo>
                  <a:lnTo>
                    <a:pt x="0" y="599179"/>
                  </a:lnTo>
                  <a:lnTo>
                    <a:pt x="0" y="334942"/>
                  </a:lnTo>
                  <a:cubicBezTo>
                    <a:pt x="10368" y="113589"/>
                    <a:pt x="207637" y="2353"/>
                    <a:pt x="207995"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en-US">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solidFill>
                  <a:schemeClr val="lt1"/>
                </a:solidFill>
                <a:latin typeface="微软雅黑" panose="020b0503020204020204" charset="-122"/>
                <a:ea typeface="微软雅黑"/>
                <a:sym typeface="Arial" pitchFamily="34" charset="0"/>
              </a:endParaRPr>
            </a:p>
          </p:txBody>
        </p:sp>
      </p:grpSp>
      <p:sp>
        <p:nvSpPr>
          <p:cNvPr id="20" name="任意多边形: 形状 11"/>
          <p:cNvSpPr/>
          <p:nvPr>
            <p:custDataLst>
              <p:tags r:id="rId8"/>
            </p:custDataLst>
          </p:nvPr>
        </p:nvSpPr>
        <p:spPr>
          <a:xfrm>
            <a:off x="-598" y="0"/>
            <a:ext cx="994611" cy="6858001"/>
          </a:xfrm>
          <a:custGeom>
            <a:gdLst>
              <a:gd name="connsiteX0" fmla="*/ 0 w 1634832"/>
              <a:gd name="connsiteY0" fmla="*/ 0 h 6858001"/>
              <a:gd name="connsiteX1" fmla="*/ 261030 w 1634832"/>
              <a:gd name="connsiteY1" fmla="*/ 0 h 6858001"/>
              <a:gd name="connsiteX2" fmla="*/ 1634832 w 1634832"/>
              <a:gd name="connsiteY2" fmla="*/ 6858001 h 6858001"/>
              <a:gd name="connsiteX3" fmla="*/ 0 w 1634832"/>
              <a:gd name="connsiteY3" fmla="*/ 6858001 h 6858001"/>
            </a:gdLst>
            <a:cxnLst>
              <a:cxn ang="0">
                <a:pos x="connsiteX0" y="connsiteY0"/>
              </a:cxn>
              <a:cxn ang="0">
                <a:pos x="connsiteX1" y="connsiteY1"/>
              </a:cxn>
              <a:cxn ang="0">
                <a:pos x="connsiteX2" y="connsiteY2"/>
              </a:cxn>
              <a:cxn ang="0">
                <a:pos x="connsiteX3" y="connsiteY3"/>
              </a:cxn>
            </a:cxnLst>
            <a:rect l="l" t="t" r="r" b="b"/>
            <a:pathLst>
              <a:path w="1634832" h="6858001">
                <a:moveTo>
                  <a:pt x="0" y="0"/>
                </a:moveTo>
                <a:lnTo>
                  <a:pt x="261030" y="0"/>
                </a:lnTo>
                <a:lnTo>
                  <a:pt x="1634832" y="6858001"/>
                </a:lnTo>
                <a:lnTo>
                  <a:pt x="0" y="6858001"/>
                </a:lnTo>
                <a:close/>
              </a:path>
            </a:pathLst>
          </a:custGeom>
          <a:solidFill>
            <a:srgbClr val="DA141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en-US">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kumimoji="1" lang="zh-CN" altLang="en-US" sz="1600" b="1">
              <a:solidFill>
                <a:schemeClr val="lt1"/>
              </a:solidFill>
              <a:latin typeface="微软雅黑" panose="020b0503020204020204" charset="-122"/>
              <a:ea typeface="微软雅黑"/>
              <a:sym typeface="Arial" pitchFamily="34" charset="0"/>
            </a:endParaRPr>
          </a:p>
        </p:txBody>
      </p:sp>
      <p:sp>
        <p:nvSpPr>
          <p:cNvPr id="21" name="文本框 20"/>
          <p:cNvSpPr txBox="1"/>
          <p:nvPr>
            <p:custDataLst>
              <p:tags r:id="rId9"/>
            </p:custDataLst>
          </p:nvPr>
        </p:nvSpPr>
        <p:spPr>
          <a:xfrm>
            <a:off x="1421145" y="691525"/>
            <a:ext cx="7924864" cy="912863"/>
          </a:xfrm>
          <a:prstGeom prst="rect">
            <a:avLst/>
          </a:prstGeom>
          <a:noFill/>
        </p:spPr>
        <p:txBody>
          <a:bodyPr wrap="square" lIns="63500" tIns="25400" rIns="63500" bIns="2540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lgn="l">
              <a:lnSpc>
                <a:spcPct val="100000"/>
              </a:lnSpc>
              <a:spcBef>
                <a:spcPct val="0"/>
              </a:spcBef>
              <a:spcAft>
                <a:spcPct val="0"/>
              </a:spcAft>
              <a:buSzTx/>
              <a:buNone/>
            </a:pPr>
            <a:r>
              <a:rPr lang="zh-CN" altLang="en-US" sz="4000" b="1" spc="240">
                <a:solidFill>
                  <a:srgbClr val="FF0000"/>
                </a:solidFill>
                <a:latin typeface="微软雅黑" panose="020b0503020204020204" charset="-122"/>
                <a:ea typeface="微软雅黑"/>
              </a:rPr>
              <a:t>第一章  总则</a:t>
            </a:r>
            <a:endParaRPr lang="zh-CN" altLang="en-US" sz="4000" b="1" spc="240">
              <a:solidFill>
                <a:srgbClr val="FF0000"/>
              </a:solidFill>
              <a:latin typeface="微软雅黑" panose="020b0503020204020204" charset="-122"/>
              <a:ea typeface="微软雅黑"/>
            </a:endParaRPr>
          </a:p>
        </p:txBody>
      </p:sp>
      <p:sp>
        <p:nvSpPr>
          <p:cNvPr id="22" name="Title 6"/>
          <p:cNvSpPr txBox="1"/>
          <p:nvPr>
            <p:custDataLst>
              <p:tags r:id="rId10"/>
            </p:custDataLst>
          </p:nvPr>
        </p:nvSpPr>
        <p:spPr>
          <a:xfrm>
            <a:off x="993775" y="1961515"/>
            <a:ext cx="10961370" cy="3822700"/>
          </a:xfrm>
          <a:prstGeom prst="rect">
            <a:avLst/>
          </a:prstGeom>
          <a:noFill/>
          <a:ln w="3175">
            <a:noFill/>
            <a:prstDash val="dash"/>
          </a:ln>
        </p:spPr>
        <p:txBody>
          <a:bodyPr wrap="square" lIns="63500" tIns="25400" rIns="63500" bIns="25400" anchor="ctr" anchorCtr="0">
            <a:noAutofit/>
          </a:bodyPr>
          <a:lstStyle>
            <a:defPPr>
              <a:defRPr lang="zh-CN"/>
            </a:defPPr>
            <a:lvl1pPr marL="0" algn="l" defTabSz="913765" rtl="0" eaLnBrk="1" latinLnBrk="0" hangingPunct="1">
              <a:lnSpc>
                <a:spcPct val="90000"/>
              </a:lnSpc>
              <a:spcBef>
                <a:spcPct val="0"/>
              </a:spcBef>
              <a:buNone/>
              <a:defRPr lang="en-US" sz="2745" b="0" kern="1200" cap="none" spc="-49" baseline="0">
                <a:ln w="3175">
                  <a:noFill/>
                </a:ln>
                <a:solidFill>
                  <a:schemeClr val="tx1"/>
                </a:solidFill>
                <a:effectLst/>
                <a:latin typeface="+mj-lt"/>
                <a:ea typeface="+mn-ea"/>
                <a:cs typeface="Segoe UI" panose="020b0502040204020203"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indent="0" algn="l" fontAlgn="ctr">
              <a:lnSpc>
                <a:spcPct val="120000"/>
              </a:lnSpc>
              <a:spcBef>
                <a:spcPct val="0"/>
              </a:spcBef>
              <a:spcAft>
                <a:spcPts val="800"/>
              </a:spcAft>
              <a:buSzTx/>
            </a:pPr>
            <a:r>
              <a:rPr lang="zh-CN" altLang="en-US" sz="1800" b="1" spc="160">
                <a:ln w="3175">
                  <a:noFill/>
                  <a:prstDash val="dash"/>
                </a:ln>
                <a:solidFill>
                  <a:schemeClr val="dk1">
                    <a:lumMod val="75000"/>
                    <a:lumOff val="25000"/>
                  </a:schemeClr>
                </a:solidFill>
                <a:latin typeface="微软雅黑" panose="020b0503020204020204" charset="-122"/>
                <a:ea typeface="微软雅黑"/>
                <a:cs typeface="微软雅黑" panose="020b0503020204020204" charset="-122"/>
              </a:rPr>
              <a:t>第一条 </a:t>
            </a:r>
            <a:r>
              <a:rPr lang="zh-CN" altLang="en-US" sz="1800" spc="160">
                <a:ln w="3175">
                  <a:noFill/>
                  <a:prstDash val="dash"/>
                </a:ln>
                <a:solidFill>
                  <a:schemeClr val="dk1">
                    <a:lumMod val="75000"/>
                    <a:lumOff val="25000"/>
                  </a:schemeClr>
                </a:solidFill>
                <a:latin typeface="微软雅黑" panose="020b0503020204020204" charset="-122"/>
                <a:ea typeface="微软雅黑"/>
                <a:cs typeface="微软雅黑" panose="020b0503020204020204" charset="-122"/>
              </a:rPr>
              <a:t> 为加强医疗机构抗肿瘤药物临床应用管理，提高抗肿瘤药物临床应用水平，保障医疗质量和医疗安全，制定本办法。</a:t>
            </a:r>
            <a:endParaRPr lang="zh-CN" altLang="en-US" sz="1800" spc="160">
              <a:ln w="3175">
                <a:noFill/>
                <a:prstDash val="dash"/>
              </a:ln>
              <a:solidFill>
                <a:schemeClr val="dk1">
                  <a:lumMod val="75000"/>
                  <a:lumOff val="25000"/>
                </a:schemeClr>
              </a:solidFill>
              <a:latin typeface="微软雅黑" panose="020b0503020204020204" charset="-122"/>
              <a:ea typeface="微软雅黑"/>
              <a:cs typeface="微软雅黑" panose="020b0503020204020204" charset="-122"/>
            </a:endParaRPr>
          </a:p>
          <a:p>
            <a:pPr lvl="0" indent="0" algn="l" fontAlgn="ctr">
              <a:lnSpc>
                <a:spcPct val="120000"/>
              </a:lnSpc>
              <a:spcBef>
                <a:spcPct val="0"/>
              </a:spcBef>
              <a:spcAft>
                <a:spcPts val="800"/>
              </a:spcAft>
              <a:buSzTx/>
            </a:pPr>
            <a:r>
              <a:rPr lang="zh-CN" altLang="en-US" sz="1800" b="1" spc="160">
                <a:ln w="3175">
                  <a:noFill/>
                  <a:prstDash val="dash"/>
                </a:ln>
                <a:solidFill>
                  <a:schemeClr val="dk1">
                    <a:lumMod val="75000"/>
                    <a:lumOff val="25000"/>
                  </a:schemeClr>
                </a:solidFill>
                <a:latin typeface="微软雅黑" panose="020b0503020204020204" charset="-122"/>
                <a:ea typeface="微软雅黑"/>
                <a:cs typeface="微软雅黑" panose="020b0503020204020204" charset="-122"/>
              </a:rPr>
              <a:t>第二条</a:t>
            </a:r>
            <a:r>
              <a:rPr lang="zh-CN" altLang="en-US" sz="1600" b="1" spc="160">
                <a:ln w="3175">
                  <a:noFill/>
                  <a:prstDash val="dash"/>
                </a:ln>
                <a:latin typeface="微软雅黑" panose="020b0503020204020204" charset="-122"/>
                <a:ea typeface="微软雅黑"/>
                <a:cs typeface="微软雅黑" panose="020b0503020204020204" charset="-122"/>
              </a:rPr>
              <a:t> </a:t>
            </a:r>
            <a:r>
              <a:rPr lang="zh-CN" altLang="en-US" sz="1800" spc="160">
                <a:ln w="3175">
                  <a:noFill/>
                  <a:prstDash val="dash"/>
                </a:ln>
                <a:solidFill>
                  <a:schemeClr val="dk1">
                    <a:lumMod val="75000"/>
                    <a:lumOff val="25000"/>
                  </a:schemeClr>
                </a:solidFill>
                <a:latin typeface="微软雅黑" panose="020b0503020204020204" charset="-122"/>
                <a:ea typeface="微软雅黑"/>
                <a:cs typeface="微软雅黑" panose="020b0503020204020204" charset="-122"/>
              </a:rPr>
              <a:t> 本办法所称</a:t>
            </a:r>
            <a:r>
              <a:rPr lang="zh-CN" altLang="en-US" sz="1800" spc="160">
                <a:ln w="3175">
                  <a:noFill/>
                  <a:prstDash val="dash"/>
                </a:ln>
                <a:solidFill>
                  <a:srgbClr val="FF0000"/>
                </a:solidFill>
                <a:latin typeface="微软雅黑" panose="020b0503020204020204" charset="-122"/>
                <a:ea typeface="微软雅黑"/>
                <a:cs typeface="微软雅黑" panose="020b0503020204020204" charset="-122"/>
              </a:rPr>
              <a:t>抗肿瘤药物</a:t>
            </a:r>
            <a:r>
              <a:rPr lang="zh-CN" altLang="en-US" sz="1800" spc="160">
                <a:ln w="3175">
                  <a:noFill/>
                  <a:prstDash val="dash"/>
                </a:ln>
                <a:solidFill>
                  <a:schemeClr val="dk1">
                    <a:lumMod val="75000"/>
                    <a:lumOff val="25000"/>
                  </a:schemeClr>
                </a:solidFill>
                <a:latin typeface="微软雅黑" panose="020b0503020204020204" charset="-122"/>
                <a:ea typeface="微软雅黑"/>
                <a:cs typeface="微软雅黑" panose="020b0503020204020204" charset="-122"/>
              </a:rPr>
              <a:t>,是指通过细胞杀伤、免疫调控、内分泌调节等途径，在细胞、分子水平进行作用，达到抑制肿瘤生长或消除肿瘤的药物，一般包括</a:t>
            </a:r>
            <a:r>
              <a:rPr lang="zh-CN" altLang="en-US" sz="1800" spc="160">
                <a:ln w="3175">
                  <a:noFill/>
                  <a:prstDash val="dash"/>
                </a:ln>
                <a:solidFill>
                  <a:srgbClr val="FF0000"/>
                </a:solidFill>
                <a:latin typeface="微软雅黑" panose="020b0503020204020204" charset="-122"/>
                <a:ea typeface="微软雅黑"/>
                <a:cs typeface="微软雅黑" panose="020b0503020204020204" charset="-122"/>
              </a:rPr>
              <a:t>化学治疗药物、分子靶向治疗药物、免疫治疗药物、内分泌治疗药物</a:t>
            </a:r>
            <a:r>
              <a:rPr lang="zh-CN" altLang="en-US" sz="1800" spc="160">
                <a:ln w="3175">
                  <a:noFill/>
                  <a:prstDash val="dash"/>
                </a:ln>
                <a:solidFill>
                  <a:schemeClr val="dk1">
                    <a:lumMod val="75000"/>
                    <a:lumOff val="25000"/>
                  </a:schemeClr>
                </a:solidFill>
                <a:latin typeface="微软雅黑" panose="020b0503020204020204" charset="-122"/>
                <a:ea typeface="微软雅黑"/>
                <a:cs typeface="微软雅黑" panose="020b0503020204020204" charset="-122"/>
              </a:rPr>
              <a:t>等。</a:t>
            </a:r>
            <a:endParaRPr lang="zh-CN" altLang="en-US" sz="1800" spc="160">
              <a:ln w="3175">
                <a:noFill/>
                <a:prstDash val="dash"/>
              </a:ln>
              <a:solidFill>
                <a:schemeClr val="dk1">
                  <a:lumMod val="75000"/>
                  <a:lumOff val="25000"/>
                </a:schemeClr>
              </a:solidFill>
              <a:latin typeface="微软雅黑" panose="020b0503020204020204" charset="-122"/>
              <a:ea typeface="微软雅黑"/>
              <a:cs typeface="微软雅黑" panose="020b0503020204020204" charset="-122"/>
            </a:endParaRPr>
          </a:p>
          <a:p>
            <a:pPr lvl="0" indent="0" algn="l" fontAlgn="ctr">
              <a:lnSpc>
                <a:spcPct val="120000"/>
              </a:lnSpc>
              <a:spcBef>
                <a:spcPct val="0"/>
              </a:spcBef>
              <a:spcAft>
                <a:spcPts val="800"/>
              </a:spcAft>
              <a:buSzTx/>
            </a:pPr>
            <a:r>
              <a:rPr lang="zh-CN" altLang="en-US" sz="1800" b="1" spc="160">
                <a:ln w="3175">
                  <a:noFill/>
                  <a:prstDash val="dash"/>
                </a:ln>
                <a:solidFill>
                  <a:schemeClr val="dk1">
                    <a:lumMod val="75000"/>
                    <a:lumOff val="25000"/>
                  </a:schemeClr>
                </a:solidFill>
                <a:latin typeface="微软雅黑" panose="020b0503020204020204" charset="-122"/>
                <a:ea typeface="微软雅黑"/>
                <a:cs typeface="微软雅黑" panose="020b0503020204020204" charset="-122"/>
              </a:rPr>
              <a:t>第三条</a:t>
            </a:r>
            <a:r>
              <a:rPr lang="zh-CN" altLang="en-US" sz="1800" spc="160">
                <a:ln w="3175">
                  <a:noFill/>
                  <a:prstDash val="dash"/>
                </a:ln>
                <a:solidFill>
                  <a:schemeClr val="dk1">
                    <a:lumMod val="75000"/>
                    <a:lumOff val="25000"/>
                  </a:schemeClr>
                </a:solidFill>
                <a:latin typeface="微软雅黑" panose="020b0503020204020204" charset="-122"/>
                <a:ea typeface="微软雅黑"/>
                <a:cs typeface="微软雅黑" panose="020b0503020204020204" charset="-122"/>
              </a:rPr>
              <a:t>  国家卫生健康委负责全国医疗机构抗肿瘤药物临床应用的监督管理。</a:t>
            </a:r>
            <a:endParaRPr lang="zh-CN" altLang="en-US" sz="1800" spc="160">
              <a:ln w="3175">
                <a:noFill/>
                <a:prstDash val="dash"/>
              </a:ln>
              <a:solidFill>
                <a:schemeClr val="dk1">
                  <a:lumMod val="75000"/>
                  <a:lumOff val="25000"/>
                </a:schemeClr>
              </a:solidFill>
              <a:latin typeface="微软雅黑" panose="020b0503020204020204" charset="-122"/>
              <a:ea typeface="微软雅黑"/>
              <a:cs typeface="微软雅黑" panose="020b0503020204020204" charset="-122"/>
            </a:endParaRPr>
          </a:p>
          <a:p>
            <a:pPr lvl="0" indent="0" algn="l" fontAlgn="ctr">
              <a:lnSpc>
                <a:spcPct val="120000"/>
              </a:lnSpc>
              <a:spcBef>
                <a:spcPct val="0"/>
              </a:spcBef>
              <a:spcAft>
                <a:spcPts val="800"/>
              </a:spcAft>
              <a:buSzTx/>
            </a:pPr>
            <a:r>
              <a:rPr lang="zh-CN" altLang="en-US" sz="1800" spc="160">
                <a:ln w="3175">
                  <a:noFill/>
                  <a:prstDash val="dash"/>
                </a:ln>
                <a:solidFill>
                  <a:schemeClr val="dk1">
                    <a:lumMod val="75000"/>
                    <a:lumOff val="25000"/>
                  </a:schemeClr>
                </a:solidFill>
                <a:latin typeface="微软雅黑" panose="020b0503020204020204" charset="-122"/>
                <a:ea typeface="微软雅黑"/>
                <a:cs typeface="微软雅黑" panose="020b0503020204020204" charset="-122"/>
              </a:rPr>
              <a:t>   县级以上地方卫生健康行政部门负责本行政区域内医疗机构抗肿瘤药物临床应用的监督管理。</a:t>
            </a:r>
            <a:endParaRPr lang="zh-CN" altLang="en-US" sz="1800" spc="160">
              <a:ln w="3175">
                <a:noFill/>
                <a:prstDash val="dash"/>
              </a:ln>
              <a:solidFill>
                <a:schemeClr val="dk1">
                  <a:lumMod val="75000"/>
                  <a:lumOff val="25000"/>
                </a:schemeClr>
              </a:solidFill>
              <a:latin typeface="微软雅黑" panose="020b0503020204020204" charset="-122"/>
              <a:ea typeface="微软雅黑"/>
              <a:cs typeface="微软雅黑" panose="020b0503020204020204" charset="-122"/>
            </a:endParaRPr>
          </a:p>
          <a:p>
            <a:pPr lvl="0" indent="0" algn="l" fontAlgn="ctr">
              <a:lnSpc>
                <a:spcPct val="120000"/>
              </a:lnSpc>
              <a:spcBef>
                <a:spcPct val="0"/>
              </a:spcBef>
              <a:spcAft>
                <a:spcPts val="800"/>
              </a:spcAft>
              <a:buSzTx/>
            </a:pPr>
            <a:r>
              <a:rPr lang="zh-CN" altLang="en-US" sz="1800" b="1" spc="160">
                <a:ln w="3175">
                  <a:noFill/>
                  <a:prstDash val="dash"/>
                </a:ln>
                <a:solidFill>
                  <a:schemeClr val="dk1">
                    <a:lumMod val="75000"/>
                    <a:lumOff val="25000"/>
                  </a:schemeClr>
                </a:solidFill>
                <a:latin typeface="微软雅黑" panose="020b0503020204020204" charset="-122"/>
                <a:ea typeface="微软雅黑"/>
                <a:cs typeface="微软雅黑" panose="020b0503020204020204" charset="-122"/>
              </a:rPr>
              <a:t>第四条</a:t>
            </a:r>
            <a:r>
              <a:rPr lang="zh-CN" altLang="en-US" sz="1800" spc="160">
                <a:ln w="3175">
                  <a:noFill/>
                  <a:prstDash val="dash"/>
                </a:ln>
                <a:solidFill>
                  <a:schemeClr val="dk1">
                    <a:lumMod val="75000"/>
                    <a:lumOff val="25000"/>
                  </a:schemeClr>
                </a:solidFill>
                <a:latin typeface="微软雅黑" panose="020b0503020204020204" charset="-122"/>
                <a:ea typeface="微软雅黑"/>
                <a:cs typeface="微软雅黑" panose="020b0503020204020204" charset="-122"/>
              </a:rPr>
              <a:t>  本办法适用于开展肿瘤诊疗、应用抗肿瘤药物的各级各类医疗机构抗肿瘤药物临床应用管理工作。</a:t>
            </a:r>
            <a:endParaRPr lang="zh-CN" altLang="en-US" sz="1800" spc="160">
              <a:ln w="3175">
                <a:noFill/>
                <a:prstDash val="dash"/>
              </a:ln>
              <a:solidFill>
                <a:schemeClr val="dk1">
                  <a:lumMod val="75000"/>
                  <a:lumOff val="25000"/>
                </a:schemeClr>
              </a:solidFill>
              <a:latin typeface="微软雅黑" panose="020b0503020204020204" charset="-122"/>
              <a:ea typeface="微软雅黑"/>
              <a:cs typeface="微软雅黑" panose="020b0503020204020204" charset="-122"/>
            </a:endParaRPr>
          </a:p>
        </p:txBody>
      </p:sp>
    </p:spTree>
    <p:custDataLst>
      <p:tags r:id="rId11"/>
    </p:custDataLst>
  </p:cSld>
  <p:clrMapOvr>
    <a:masterClrMapping/>
  </p:clrMapOvr>
  <mc:AlternateContent>
    <mc:Choice xmlns:p14="http://schemas.microsoft.com/office/powerpoint/2010/main" Requires="p14">
      <p:transition p14:dur="500"/>
    </mc:Choice>
    <mc:Fallback>
      <p:transition/>
    </mc:Fallback>
  </mc:AlternateContent>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4" name="任意多边形: 形状 7"/>
          <p:cNvSpPr/>
          <p:nvPr>
            <p:custDataLst>
              <p:tags r:id="rId2"/>
            </p:custDataLst>
          </p:nvPr>
        </p:nvSpPr>
        <p:spPr>
          <a:xfrm>
            <a:off x="11073282" y="5893070"/>
            <a:ext cx="1116566" cy="968113"/>
          </a:xfrm>
          <a:custGeom>
            <a:gdLst>
              <a:gd name="connsiteX0" fmla="*/ 0 w 1116566"/>
              <a:gd name="connsiteY0" fmla="*/ 968113 h 968113"/>
              <a:gd name="connsiteX1" fmla="*/ 1116566 w 1116566"/>
              <a:gd name="connsiteY1" fmla="*/ 968113 h 968113"/>
              <a:gd name="connsiteX2" fmla="*/ 1116566 w 1116566"/>
              <a:gd name="connsiteY2" fmla="*/ 0 h 968113"/>
            </a:gdLst>
            <a:cxnLst>
              <a:cxn ang="0">
                <a:pos x="connsiteX0" y="connsiteY0"/>
              </a:cxn>
              <a:cxn ang="0">
                <a:pos x="connsiteX1" y="connsiteY1"/>
              </a:cxn>
              <a:cxn ang="0">
                <a:pos x="connsiteX2" y="connsiteY2"/>
              </a:cxn>
            </a:cxnLst>
            <a:rect l="l" t="t" r="r" b="b"/>
            <a:pathLst>
              <a:path w="1116566" h="968113">
                <a:moveTo>
                  <a:pt x="0" y="968113"/>
                </a:moveTo>
                <a:lnTo>
                  <a:pt x="1116566" y="968113"/>
                </a:lnTo>
                <a:lnTo>
                  <a:pt x="1116566" y="0"/>
                </a:lnTo>
                <a:close/>
              </a:path>
            </a:pathLst>
          </a:custGeom>
          <a:solidFill>
            <a:schemeClr val="accent3"/>
          </a:solidFill>
          <a:ln w="6340"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微软雅黑" panose="020b0503020204020204" charset="-122"/>
              <a:ea typeface="微软雅黑"/>
              <a:sym typeface="Arial" pitchFamily="34" charset="0"/>
            </a:endParaRPr>
          </a:p>
        </p:txBody>
      </p:sp>
      <p:sp>
        <p:nvSpPr>
          <p:cNvPr id="15" name="任意多边形: 形状 10"/>
          <p:cNvSpPr/>
          <p:nvPr>
            <p:custDataLst>
              <p:tags r:id="rId3"/>
            </p:custDataLst>
          </p:nvPr>
        </p:nvSpPr>
        <p:spPr>
          <a:xfrm>
            <a:off x="143781" y="0"/>
            <a:ext cx="994611" cy="6858001"/>
          </a:xfrm>
          <a:custGeom>
            <a:gdLst>
              <a:gd name="connsiteX0" fmla="*/ 0 w 1634832"/>
              <a:gd name="connsiteY0" fmla="*/ 0 h 6858001"/>
              <a:gd name="connsiteX1" fmla="*/ 261030 w 1634832"/>
              <a:gd name="connsiteY1" fmla="*/ 0 h 6858001"/>
              <a:gd name="connsiteX2" fmla="*/ 1634832 w 1634832"/>
              <a:gd name="connsiteY2" fmla="*/ 6858001 h 6858001"/>
              <a:gd name="connsiteX3" fmla="*/ 0 w 1634832"/>
              <a:gd name="connsiteY3" fmla="*/ 6858001 h 6858001"/>
            </a:gdLst>
            <a:cxnLst>
              <a:cxn ang="0">
                <a:pos x="connsiteX0" y="connsiteY0"/>
              </a:cxn>
              <a:cxn ang="0">
                <a:pos x="connsiteX1" y="connsiteY1"/>
              </a:cxn>
              <a:cxn ang="0">
                <a:pos x="connsiteX2" y="connsiteY2"/>
              </a:cxn>
              <a:cxn ang="0">
                <a:pos x="connsiteX3" y="connsiteY3"/>
              </a:cxn>
            </a:cxnLst>
            <a:rect l="l" t="t" r="r" b="b"/>
            <a:pathLst>
              <a:path w="1634832" h="6858001">
                <a:moveTo>
                  <a:pt x="0" y="0"/>
                </a:moveTo>
                <a:lnTo>
                  <a:pt x="261030" y="0"/>
                </a:lnTo>
                <a:lnTo>
                  <a:pt x="1634832" y="6858001"/>
                </a:lnTo>
                <a:lnTo>
                  <a:pt x="0" y="6858001"/>
                </a:lnTo>
                <a:close/>
              </a:path>
            </a:pathLst>
          </a:custGeom>
          <a:gradFill>
            <a:gsLst>
              <a:gs pos="50000">
                <a:srgbClr val="DC7183"/>
              </a:gs>
              <a:gs pos="0">
                <a:srgbClr val="E8A0AC"/>
              </a:gs>
              <a:gs pos="100000">
                <a:srgbClr val="D04159"/>
              </a:gs>
            </a:gsLst>
            <a:lin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en-US">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kumimoji="1" lang="zh-CN" altLang="en-US" sz="1600" b="1">
              <a:solidFill>
                <a:schemeClr val="lt1"/>
              </a:solidFill>
              <a:latin typeface="微软雅黑" panose="020b0503020204020204" charset="-122"/>
              <a:ea typeface="微软雅黑"/>
              <a:sym typeface="Arial" pitchFamily="34" charset="0"/>
            </a:endParaRPr>
          </a:p>
        </p:txBody>
      </p:sp>
      <p:sp>
        <p:nvSpPr>
          <p:cNvPr id="16" name="直角三角形 15"/>
          <p:cNvSpPr/>
          <p:nvPr>
            <p:custDataLst>
              <p:tags r:id="rId4"/>
            </p:custDataLst>
          </p:nvPr>
        </p:nvSpPr>
        <p:spPr>
          <a:xfrm flipH="1">
            <a:off x="-600" y="5516409"/>
            <a:ext cx="12193200" cy="1341592"/>
          </a:xfrm>
          <a:prstGeom prst="rtTriangle">
            <a:avLst/>
          </a:prstGeom>
          <a:solidFill>
            <a:srgbClr val="DA141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kumimoji="1" lang="zh-CN" altLang="en-US" sz="1600" b="1">
              <a:solidFill>
                <a:schemeClr val="lt1"/>
              </a:solidFill>
              <a:latin typeface="微软雅黑" panose="020b0503020204020204" charset="-122"/>
              <a:ea typeface="微软雅黑"/>
              <a:sym typeface="Arial" pitchFamily="34" charset="0"/>
            </a:endParaRPr>
          </a:p>
        </p:txBody>
      </p:sp>
      <p:grpSp>
        <p:nvGrpSpPr>
          <p:cNvPr id="17" name="组合 16"/>
          <p:cNvGrpSpPr>
            <a:grpSpLocks noChangeAspect="1"/>
          </p:cNvGrpSpPr>
          <p:nvPr>
            <p:custDataLst>
              <p:tags r:id="rId5"/>
            </p:custDataLst>
          </p:nvPr>
        </p:nvGrpSpPr>
        <p:grpSpPr>
          <a:xfrm rot="10800000">
            <a:off x="9773285" y="897890"/>
            <a:ext cx="572135" cy="499745"/>
            <a:chOff x="1168400" y="1347856"/>
            <a:chExt cx="723913" cy="631688"/>
          </a:xfrm>
          <a:gradFill>
            <a:gsLst>
              <a:gs pos="50000">
                <a:srgbClr val="DC7183"/>
              </a:gs>
              <a:gs pos="0">
                <a:srgbClr val="E8A0AC"/>
              </a:gs>
              <a:gs pos="100000">
                <a:srgbClr val="D04159"/>
              </a:gs>
            </a:gsLst>
            <a:lin scaled="1"/>
          </a:gradFill>
        </p:grpSpPr>
        <p:sp>
          <p:nvSpPr>
            <p:cNvPr id="18" name="任意多边形: 形状 17"/>
            <p:cNvSpPr>
              <a:spLocks noChangeAspect="1"/>
            </p:cNvSpPr>
            <p:nvPr>
              <p:custDataLst>
                <p:tags r:id="rId6"/>
              </p:custDataLst>
            </p:nvPr>
          </p:nvSpPr>
          <p:spPr>
            <a:xfrm>
              <a:off x="1168400" y="1347856"/>
              <a:ext cx="311295" cy="631688"/>
            </a:xfrm>
            <a:custGeom>
              <a:gdLst>
                <a:gd name="connsiteX0" fmla="*/ 207995 w 295275"/>
                <a:gd name="connsiteY0" fmla="*/ 0 h 599179"/>
                <a:gd name="connsiteX1" fmla="*/ 218480 w 295275"/>
                <a:gd name="connsiteY1" fmla="*/ 17025 h 599179"/>
                <a:gd name="connsiteX2" fmla="*/ 263922 w 295275"/>
                <a:gd name="connsiteY2" fmla="*/ 59952 h 599179"/>
                <a:gd name="connsiteX3" fmla="*/ 275967 w 295275"/>
                <a:gd name="connsiteY3" fmla="*/ 66705 h 599179"/>
                <a:gd name="connsiteX4" fmla="*/ 258864 w 295275"/>
                <a:gd name="connsiteY4" fmla="*/ 77309 h 599179"/>
                <a:gd name="connsiteX5" fmla="*/ 164932 w 295275"/>
                <a:gd name="connsiteY5" fmla="*/ 229252 h 599179"/>
                <a:gd name="connsiteX6" fmla="*/ 145322 w 295275"/>
                <a:gd name="connsiteY6" fmla="*/ 303904 h 599179"/>
                <a:gd name="connsiteX7" fmla="*/ 295275 w 295275"/>
                <a:gd name="connsiteY7" fmla="*/ 303904 h 599179"/>
                <a:gd name="connsiteX8" fmla="*/ 295275 w 295275"/>
                <a:gd name="connsiteY8" fmla="*/ 599179 h 599179"/>
                <a:gd name="connsiteX9" fmla="*/ 0 w 295275"/>
                <a:gd name="connsiteY9" fmla="*/ 599179 h 599179"/>
                <a:gd name="connsiteX10" fmla="*/ 0 w 295275"/>
                <a:gd name="connsiteY10" fmla="*/ 303904 h 599179"/>
                <a:gd name="connsiteX11" fmla="*/ 5952 w 295275"/>
                <a:gd name="connsiteY11" fmla="*/ 269304 h 599179"/>
                <a:gd name="connsiteX12" fmla="*/ 204540 w 295275"/>
                <a:gd name="connsiteY12" fmla="*/ 547 h 599179"/>
                <a:gd name="connsiteX0-1" fmla="*/ 207995 w 295275"/>
                <a:gd name="connsiteY0-2" fmla="*/ 0 h 599179"/>
                <a:gd name="connsiteX1-3" fmla="*/ 218480 w 295275"/>
                <a:gd name="connsiteY1-4" fmla="*/ 17025 h 599179"/>
                <a:gd name="connsiteX2-5" fmla="*/ 263922 w 295275"/>
                <a:gd name="connsiteY2-6" fmla="*/ 59952 h 599179"/>
                <a:gd name="connsiteX3-7" fmla="*/ 275967 w 295275"/>
                <a:gd name="connsiteY3-8" fmla="*/ 66705 h 599179"/>
                <a:gd name="connsiteX4-9" fmla="*/ 258864 w 295275"/>
                <a:gd name="connsiteY4-10" fmla="*/ 77309 h 599179"/>
                <a:gd name="connsiteX5-11" fmla="*/ 164932 w 295275"/>
                <a:gd name="connsiteY5-12" fmla="*/ 229252 h 599179"/>
                <a:gd name="connsiteX6-13" fmla="*/ 152376 w 295275"/>
                <a:gd name="connsiteY6-14" fmla="*/ 303904 h 599179"/>
                <a:gd name="connsiteX7-15" fmla="*/ 295275 w 295275"/>
                <a:gd name="connsiteY7-16" fmla="*/ 303904 h 599179"/>
                <a:gd name="connsiteX8-17" fmla="*/ 295275 w 295275"/>
                <a:gd name="connsiteY8-18" fmla="*/ 599179 h 599179"/>
                <a:gd name="connsiteX9-19" fmla="*/ 0 w 295275"/>
                <a:gd name="connsiteY9-20" fmla="*/ 599179 h 599179"/>
                <a:gd name="connsiteX10-21" fmla="*/ 0 w 295275"/>
                <a:gd name="connsiteY10-22" fmla="*/ 303904 h 599179"/>
                <a:gd name="connsiteX11-23" fmla="*/ 5952 w 295275"/>
                <a:gd name="connsiteY11-24" fmla="*/ 269304 h 599179"/>
                <a:gd name="connsiteX12-25" fmla="*/ 204540 w 295275"/>
                <a:gd name="connsiteY12-26" fmla="*/ 547 h 599179"/>
                <a:gd name="connsiteX13" fmla="*/ 207995 w 295275"/>
                <a:gd name="connsiteY13" fmla="*/ 0 h 599179"/>
                <a:gd name="connsiteX0-27" fmla="*/ 207995 w 295275"/>
                <a:gd name="connsiteY0-28" fmla="*/ 0 h 599179"/>
                <a:gd name="connsiteX1-29" fmla="*/ 218480 w 295275"/>
                <a:gd name="connsiteY1-30" fmla="*/ 17025 h 599179"/>
                <a:gd name="connsiteX2-31" fmla="*/ 263922 w 295275"/>
                <a:gd name="connsiteY2-32" fmla="*/ 59952 h 599179"/>
                <a:gd name="connsiteX3-33" fmla="*/ 275967 w 295275"/>
                <a:gd name="connsiteY3-34" fmla="*/ 66705 h 599179"/>
                <a:gd name="connsiteX4-35" fmla="*/ 258864 w 295275"/>
                <a:gd name="connsiteY4-36" fmla="*/ 77309 h 599179"/>
                <a:gd name="connsiteX5-37" fmla="*/ 164932 w 295275"/>
                <a:gd name="connsiteY5-38" fmla="*/ 229252 h 599179"/>
                <a:gd name="connsiteX6-39" fmla="*/ 152376 w 295275"/>
                <a:gd name="connsiteY6-40" fmla="*/ 303904 h 599179"/>
                <a:gd name="connsiteX7-41" fmla="*/ 295275 w 295275"/>
                <a:gd name="connsiteY7-42" fmla="*/ 303904 h 599179"/>
                <a:gd name="connsiteX8-43" fmla="*/ 295275 w 295275"/>
                <a:gd name="connsiteY8-44" fmla="*/ 599179 h 599179"/>
                <a:gd name="connsiteX9-45" fmla="*/ 0 w 295275"/>
                <a:gd name="connsiteY9-46" fmla="*/ 599179 h 599179"/>
                <a:gd name="connsiteX10-47" fmla="*/ 0 w 295275"/>
                <a:gd name="connsiteY10-48" fmla="*/ 303904 h 599179"/>
                <a:gd name="connsiteX11-49" fmla="*/ 5952 w 295275"/>
                <a:gd name="connsiteY11-50" fmla="*/ 269304 h 599179"/>
                <a:gd name="connsiteX12-51" fmla="*/ 204540 w 295275"/>
                <a:gd name="connsiteY12-52" fmla="*/ 547 h 599179"/>
                <a:gd name="connsiteX13-53" fmla="*/ 207995 w 295275"/>
                <a:gd name="connsiteY13-54" fmla="*/ 0 h 599179"/>
                <a:gd name="connsiteX0-55" fmla="*/ 207995 w 295275"/>
                <a:gd name="connsiteY0-56" fmla="*/ 0 h 599179"/>
                <a:gd name="connsiteX1-57" fmla="*/ 218480 w 295275"/>
                <a:gd name="connsiteY1-58" fmla="*/ 17025 h 599179"/>
                <a:gd name="connsiteX2-59" fmla="*/ 263922 w 295275"/>
                <a:gd name="connsiteY2-60" fmla="*/ 59952 h 599179"/>
                <a:gd name="connsiteX3-61" fmla="*/ 275967 w 295275"/>
                <a:gd name="connsiteY3-62" fmla="*/ 66705 h 599179"/>
                <a:gd name="connsiteX4-63" fmla="*/ 258864 w 295275"/>
                <a:gd name="connsiteY4-64" fmla="*/ 77309 h 599179"/>
                <a:gd name="connsiteX5-65" fmla="*/ 164932 w 295275"/>
                <a:gd name="connsiteY5-66" fmla="*/ 229252 h 599179"/>
                <a:gd name="connsiteX6-67" fmla="*/ 152376 w 295275"/>
                <a:gd name="connsiteY6-68" fmla="*/ 303904 h 599179"/>
                <a:gd name="connsiteX7-69" fmla="*/ 295275 w 295275"/>
                <a:gd name="connsiteY7-70" fmla="*/ 303904 h 599179"/>
                <a:gd name="connsiteX8-71" fmla="*/ 295275 w 295275"/>
                <a:gd name="connsiteY8-72" fmla="*/ 599179 h 599179"/>
                <a:gd name="connsiteX9-73" fmla="*/ 0 w 295275"/>
                <a:gd name="connsiteY9-74" fmla="*/ 599179 h 599179"/>
                <a:gd name="connsiteX10-75" fmla="*/ 0 w 295275"/>
                <a:gd name="connsiteY10-76" fmla="*/ 303904 h 599179"/>
                <a:gd name="connsiteX11-77" fmla="*/ 5952 w 295275"/>
                <a:gd name="connsiteY11-78" fmla="*/ 269304 h 599179"/>
                <a:gd name="connsiteX12-79" fmla="*/ 204540 w 295275"/>
                <a:gd name="connsiteY12-80" fmla="*/ 547 h 599179"/>
                <a:gd name="connsiteX13-81" fmla="*/ 207995 w 295275"/>
                <a:gd name="connsiteY13-82" fmla="*/ 0 h 599179"/>
                <a:gd name="connsiteX0-83" fmla="*/ 207995 w 295275"/>
                <a:gd name="connsiteY0-84" fmla="*/ 0 h 599179"/>
                <a:gd name="connsiteX1-85" fmla="*/ 218480 w 295275"/>
                <a:gd name="connsiteY1-86" fmla="*/ 17025 h 599179"/>
                <a:gd name="connsiteX2-87" fmla="*/ 263922 w 295275"/>
                <a:gd name="connsiteY2-88" fmla="*/ 59952 h 599179"/>
                <a:gd name="connsiteX3-89" fmla="*/ 275967 w 295275"/>
                <a:gd name="connsiteY3-90" fmla="*/ 66705 h 599179"/>
                <a:gd name="connsiteX4-91" fmla="*/ 258864 w 295275"/>
                <a:gd name="connsiteY4-92" fmla="*/ 77309 h 599179"/>
                <a:gd name="connsiteX5-93" fmla="*/ 152376 w 295275"/>
                <a:gd name="connsiteY5-94" fmla="*/ 303904 h 599179"/>
                <a:gd name="connsiteX6-95" fmla="*/ 295275 w 295275"/>
                <a:gd name="connsiteY6-96" fmla="*/ 303904 h 599179"/>
                <a:gd name="connsiteX7-97" fmla="*/ 295275 w 295275"/>
                <a:gd name="connsiteY7-98" fmla="*/ 599179 h 599179"/>
                <a:gd name="connsiteX8-99" fmla="*/ 0 w 295275"/>
                <a:gd name="connsiteY8-100" fmla="*/ 599179 h 599179"/>
                <a:gd name="connsiteX9-101" fmla="*/ 0 w 295275"/>
                <a:gd name="connsiteY9-102" fmla="*/ 303904 h 599179"/>
                <a:gd name="connsiteX10-103" fmla="*/ 5952 w 295275"/>
                <a:gd name="connsiteY10-104" fmla="*/ 269304 h 599179"/>
                <a:gd name="connsiteX11-105" fmla="*/ 204540 w 295275"/>
                <a:gd name="connsiteY11-106" fmla="*/ 547 h 599179"/>
                <a:gd name="connsiteX12-107" fmla="*/ 207995 w 295275"/>
                <a:gd name="connsiteY12-108" fmla="*/ 0 h 599179"/>
                <a:gd name="connsiteX0-109" fmla="*/ 207995 w 295275"/>
                <a:gd name="connsiteY0-110" fmla="*/ 0 h 599179"/>
                <a:gd name="connsiteX1-111" fmla="*/ 218480 w 295275"/>
                <a:gd name="connsiteY1-112" fmla="*/ 17025 h 599179"/>
                <a:gd name="connsiteX2-113" fmla="*/ 263922 w 295275"/>
                <a:gd name="connsiteY2-114" fmla="*/ 59952 h 599179"/>
                <a:gd name="connsiteX3-115" fmla="*/ 275967 w 295275"/>
                <a:gd name="connsiteY3-116" fmla="*/ 66705 h 599179"/>
                <a:gd name="connsiteX4-117" fmla="*/ 258864 w 295275"/>
                <a:gd name="connsiteY4-118" fmla="*/ 77309 h 599179"/>
                <a:gd name="connsiteX5-119" fmla="*/ 152376 w 295275"/>
                <a:gd name="connsiteY5-120" fmla="*/ 303904 h 599179"/>
                <a:gd name="connsiteX6-121" fmla="*/ 295275 w 295275"/>
                <a:gd name="connsiteY6-122" fmla="*/ 303904 h 599179"/>
                <a:gd name="connsiteX7-123" fmla="*/ 295275 w 295275"/>
                <a:gd name="connsiteY7-124" fmla="*/ 599179 h 599179"/>
                <a:gd name="connsiteX8-125" fmla="*/ 0 w 295275"/>
                <a:gd name="connsiteY8-126" fmla="*/ 599179 h 599179"/>
                <a:gd name="connsiteX9-127" fmla="*/ 0 w 295275"/>
                <a:gd name="connsiteY9-128" fmla="*/ 303904 h 599179"/>
                <a:gd name="connsiteX10-129" fmla="*/ 5952 w 295275"/>
                <a:gd name="connsiteY10-130" fmla="*/ 269304 h 599179"/>
                <a:gd name="connsiteX11-131" fmla="*/ 204540 w 295275"/>
                <a:gd name="connsiteY11-132" fmla="*/ 547 h 599179"/>
                <a:gd name="connsiteX12-133" fmla="*/ 207995 w 295275"/>
                <a:gd name="connsiteY12-134" fmla="*/ 0 h 599179"/>
                <a:gd name="connsiteX0-135" fmla="*/ 207995 w 295275"/>
                <a:gd name="connsiteY0-136" fmla="*/ 0 h 599179"/>
                <a:gd name="connsiteX1-137" fmla="*/ 218480 w 295275"/>
                <a:gd name="connsiteY1-138" fmla="*/ 17025 h 599179"/>
                <a:gd name="connsiteX2-139" fmla="*/ 263922 w 295275"/>
                <a:gd name="connsiteY2-140" fmla="*/ 59952 h 599179"/>
                <a:gd name="connsiteX3-141" fmla="*/ 275967 w 295275"/>
                <a:gd name="connsiteY3-142" fmla="*/ 66705 h 599179"/>
                <a:gd name="connsiteX4-143" fmla="*/ 152376 w 295275"/>
                <a:gd name="connsiteY4-144" fmla="*/ 303904 h 599179"/>
                <a:gd name="connsiteX5-145" fmla="*/ 295275 w 295275"/>
                <a:gd name="connsiteY5-146" fmla="*/ 303904 h 599179"/>
                <a:gd name="connsiteX6-147" fmla="*/ 295275 w 295275"/>
                <a:gd name="connsiteY6-148" fmla="*/ 599179 h 599179"/>
                <a:gd name="connsiteX7-149" fmla="*/ 0 w 295275"/>
                <a:gd name="connsiteY7-150" fmla="*/ 599179 h 599179"/>
                <a:gd name="connsiteX8-151" fmla="*/ 0 w 295275"/>
                <a:gd name="connsiteY8-152" fmla="*/ 303904 h 599179"/>
                <a:gd name="connsiteX9-153" fmla="*/ 5952 w 295275"/>
                <a:gd name="connsiteY9-154" fmla="*/ 269304 h 599179"/>
                <a:gd name="connsiteX10-155" fmla="*/ 204540 w 295275"/>
                <a:gd name="connsiteY10-156" fmla="*/ 547 h 599179"/>
                <a:gd name="connsiteX11-157" fmla="*/ 207995 w 295275"/>
                <a:gd name="connsiteY11-158" fmla="*/ 0 h 599179"/>
                <a:gd name="connsiteX0-159" fmla="*/ 207995 w 295275"/>
                <a:gd name="connsiteY0-160" fmla="*/ 0 h 599179"/>
                <a:gd name="connsiteX1-161" fmla="*/ 218480 w 295275"/>
                <a:gd name="connsiteY1-162" fmla="*/ 17025 h 599179"/>
                <a:gd name="connsiteX2-163" fmla="*/ 263922 w 295275"/>
                <a:gd name="connsiteY2-164" fmla="*/ 59952 h 599179"/>
                <a:gd name="connsiteX3-165" fmla="*/ 275967 w 295275"/>
                <a:gd name="connsiteY3-166" fmla="*/ 66705 h 599179"/>
                <a:gd name="connsiteX4-167" fmla="*/ 152376 w 295275"/>
                <a:gd name="connsiteY4-168" fmla="*/ 303904 h 599179"/>
                <a:gd name="connsiteX5-169" fmla="*/ 295275 w 295275"/>
                <a:gd name="connsiteY5-170" fmla="*/ 303904 h 599179"/>
                <a:gd name="connsiteX6-171" fmla="*/ 295275 w 295275"/>
                <a:gd name="connsiteY6-172" fmla="*/ 599179 h 599179"/>
                <a:gd name="connsiteX7-173" fmla="*/ 0 w 295275"/>
                <a:gd name="connsiteY7-174" fmla="*/ 599179 h 599179"/>
                <a:gd name="connsiteX8-175" fmla="*/ 0 w 295275"/>
                <a:gd name="connsiteY8-176" fmla="*/ 303904 h 599179"/>
                <a:gd name="connsiteX9-177" fmla="*/ 5952 w 295275"/>
                <a:gd name="connsiteY9-178" fmla="*/ 269304 h 599179"/>
                <a:gd name="connsiteX10-179" fmla="*/ 204540 w 295275"/>
                <a:gd name="connsiteY10-180" fmla="*/ 547 h 599179"/>
                <a:gd name="connsiteX11-181" fmla="*/ 207995 w 295275"/>
                <a:gd name="connsiteY11-182" fmla="*/ 0 h 599179"/>
                <a:gd name="connsiteX0-183" fmla="*/ 207995 w 295275"/>
                <a:gd name="connsiteY0-184" fmla="*/ 0 h 599179"/>
                <a:gd name="connsiteX1-185" fmla="*/ 218480 w 295275"/>
                <a:gd name="connsiteY1-186" fmla="*/ 17025 h 599179"/>
                <a:gd name="connsiteX2-187" fmla="*/ 263922 w 295275"/>
                <a:gd name="connsiteY2-188" fmla="*/ 59952 h 599179"/>
                <a:gd name="connsiteX3-189" fmla="*/ 275967 w 295275"/>
                <a:gd name="connsiteY3-190" fmla="*/ 66705 h 599179"/>
                <a:gd name="connsiteX4-191" fmla="*/ 152376 w 295275"/>
                <a:gd name="connsiteY4-192" fmla="*/ 303904 h 599179"/>
                <a:gd name="connsiteX5-193" fmla="*/ 295275 w 295275"/>
                <a:gd name="connsiteY5-194" fmla="*/ 303904 h 599179"/>
                <a:gd name="connsiteX6-195" fmla="*/ 295275 w 295275"/>
                <a:gd name="connsiteY6-196" fmla="*/ 599179 h 599179"/>
                <a:gd name="connsiteX7-197" fmla="*/ 0 w 295275"/>
                <a:gd name="connsiteY7-198" fmla="*/ 599179 h 599179"/>
                <a:gd name="connsiteX8-199" fmla="*/ 0 w 295275"/>
                <a:gd name="connsiteY8-200" fmla="*/ 303904 h 599179"/>
                <a:gd name="connsiteX9-201" fmla="*/ 5952 w 295275"/>
                <a:gd name="connsiteY9-202" fmla="*/ 269304 h 599179"/>
                <a:gd name="connsiteX10-203" fmla="*/ 204540 w 295275"/>
                <a:gd name="connsiteY10-204" fmla="*/ 547 h 599179"/>
                <a:gd name="connsiteX11-205" fmla="*/ 207995 w 295275"/>
                <a:gd name="connsiteY11-206" fmla="*/ 0 h 599179"/>
                <a:gd name="connsiteX0-207" fmla="*/ 207995 w 295275"/>
                <a:gd name="connsiteY0-208" fmla="*/ 0 h 599179"/>
                <a:gd name="connsiteX1-209" fmla="*/ 218480 w 295275"/>
                <a:gd name="connsiteY1-210" fmla="*/ 17025 h 599179"/>
                <a:gd name="connsiteX2-211" fmla="*/ 263922 w 295275"/>
                <a:gd name="connsiteY2-212" fmla="*/ 59952 h 599179"/>
                <a:gd name="connsiteX3-213" fmla="*/ 275967 w 295275"/>
                <a:gd name="connsiteY3-214" fmla="*/ 66705 h 599179"/>
                <a:gd name="connsiteX4-215" fmla="*/ 152376 w 295275"/>
                <a:gd name="connsiteY4-216" fmla="*/ 303904 h 599179"/>
                <a:gd name="connsiteX5-217" fmla="*/ 295275 w 295275"/>
                <a:gd name="connsiteY5-218" fmla="*/ 303904 h 599179"/>
                <a:gd name="connsiteX6-219" fmla="*/ 295275 w 295275"/>
                <a:gd name="connsiteY6-220" fmla="*/ 599179 h 599179"/>
                <a:gd name="connsiteX7-221" fmla="*/ 0 w 295275"/>
                <a:gd name="connsiteY7-222" fmla="*/ 599179 h 599179"/>
                <a:gd name="connsiteX8-223" fmla="*/ 0 w 295275"/>
                <a:gd name="connsiteY8-224" fmla="*/ 303904 h 599179"/>
                <a:gd name="connsiteX9-225" fmla="*/ 5952 w 295275"/>
                <a:gd name="connsiteY9-226" fmla="*/ 269304 h 599179"/>
                <a:gd name="connsiteX10-227" fmla="*/ 204540 w 295275"/>
                <a:gd name="connsiteY10-228" fmla="*/ 547 h 599179"/>
                <a:gd name="connsiteX11-229" fmla="*/ 207995 w 295275"/>
                <a:gd name="connsiteY11-230" fmla="*/ 0 h 599179"/>
                <a:gd name="connsiteX0-231" fmla="*/ 207995 w 295275"/>
                <a:gd name="connsiteY0-232" fmla="*/ 0 h 599179"/>
                <a:gd name="connsiteX1-233" fmla="*/ 218480 w 295275"/>
                <a:gd name="connsiteY1-234" fmla="*/ 17025 h 599179"/>
                <a:gd name="connsiteX2-235" fmla="*/ 263922 w 295275"/>
                <a:gd name="connsiteY2-236" fmla="*/ 59952 h 599179"/>
                <a:gd name="connsiteX3-237" fmla="*/ 275967 w 295275"/>
                <a:gd name="connsiteY3-238" fmla="*/ 66705 h 599179"/>
                <a:gd name="connsiteX4-239" fmla="*/ 152376 w 295275"/>
                <a:gd name="connsiteY4-240" fmla="*/ 303904 h 599179"/>
                <a:gd name="connsiteX5-241" fmla="*/ 295275 w 295275"/>
                <a:gd name="connsiteY5-242" fmla="*/ 303904 h 599179"/>
                <a:gd name="connsiteX6-243" fmla="*/ 295275 w 295275"/>
                <a:gd name="connsiteY6-244" fmla="*/ 599179 h 599179"/>
                <a:gd name="connsiteX7-245" fmla="*/ 0 w 295275"/>
                <a:gd name="connsiteY7-246" fmla="*/ 599179 h 599179"/>
                <a:gd name="connsiteX8-247" fmla="*/ 0 w 295275"/>
                <a:gd name="connsiteY8-248" fmla="*/ 303904 h 599179"/>
                <a:gd name="connsiteX9-249" fmla="*/ 204540 w 295275"/>
                <a:gd name="connsiteY9-250" fmla="*/ 547 h 599179"/>
                <a:gd name="connsiteX10-251" fmla="*/ 207995 w 295275"/>
                <a:gd name="connsiteY10-252" fmla="*/ 0 h 599179"/>
                <a:gd name="connsiteX0-253" fmla="*/ 207995 w 295275"/>
                <a:gd name="connsiteY0-254" fmla="*/ 0 h 599179"/>
                <a:gd name="connsiteX1-255" fmla="*/ 218480 w 295275"/>
                <a:gd name="connsiteY1-256" fmla="*/ 17025 h 599179"/>
                <a:gd name="connsiteX2-257" fmla="*/ 263922 w 295275"/>
                <a:gd name="connsiteY2-258" fmla="*/ 59952 h 599179"/>
                <a:gd name="connsiteX3-259" fmla="*/ 275967 w 295275"/>
                <a:gd name="connsiteY3-260" fmla="*/ 66705 h 599179"/>
                <a:gd name="connsiteX4-261" fmla="*/ 152376 w 295275"/>
                <a:gd name="connsiteY4-262" fmla="*/ 303904 h 599179"/>
                <a:gd name="connsiteX5-263" fmla="*/ 295275 w 295275"/>
                <a:gd name="connsiteY5-264" fmla="*/ 303904 h 599179"/>
                <a:gd name="connsiteX6-265" fmla="*/ 295275 w 295275"/>
                <a:gd name="connsiteY6-266" fmla="*/ 599179 h 599179"/>
                <a:gd name="connsiteX7-267" fmla="*/ 0 w 295275"/>
                <a:gd name="connsiteY7-268" fmla="*/ 599179 h 599179"/>
                <a:gd name="connsiteX8-269" fmla="*/ 0 w 295275"/>
                <a:gd name="connsiteY8-270" fmla="*/ 303904 h 599179"/>
                <a:gd name="connsiteX9-271" fmla="*/ 204540 w 295275"/>
                <a:gd name="connsiteY9-272" fmla="*/ 547 h 599179"/>
                <a:gd name="connsiteX10-273" fmla="*/ 207995 w 295275"/>
                <a:gd name="connsiteY10-274" fmla="*/ 0 h 599179"/>
                <a:gd name="connsiteX0-275" fmla="*/ 207995 w 295275"/>
                <a:gd name="connsiteY0-276" fmla="*/ 0 h 599179"/>
                <a:gd name="connsiteX1-277" fmla="*/ 218480 w 295275"/>
                <a:gd name="connsiteY1-278" fmla="*/ 17025 h 599179"/>
                <a:gd name="connsiteX2-279" fmla="*/ 263922 w 295275"/>
                <a:gd name="connsiteY2-280" fmla="*/ 59952 h 599179"/>
                <a:gd name="connsiteX3-281" fmla="*/ 275967 w 295275"/>
                <a:gd name="connsiteY3-282" fmla="*/ 66705 h 599179"/>
                <a:gd name="connsiteX4-283" fmla="*/ 152376 w 295275"/>
                <a:gd name="connsiteY4-284" fmla="*/ 303904 h 599179"/>
                <a:gd name="connsiteX5-285" fmla="*/ 295275 w 295275"/>
                <a:gd name="connsiteY5-286" fmla="*/ 303904 h 599179"/>
                <a:gd name="connsiteX6-287" fmla="*/ 295275 w 295275"/>
                <a:gd name="connsiteY6-288" fmla="*/ 599179 h 599179"/>
                <a:gd name="connsiteX7-289" fmla="*/ 0 w 295275"/>
                <a:gd name="connsiteY7-290" fmla="*/ 599179 h 599179"/>
                <a:gd name="connsiteX8-291" fmla="*/ 0 w 295275"/>
                <a:gd name="connsiteY8-292" fmla="*/ 303904 h 599179"/>
                <a:gd name="connsiteX9-293" fmla="*/ 207995 w 295275"/>
                <a:gd name="connsiteY9-294" fmla="*/ 0 h 599179"/>
                <a:gd name="connsiteX0-295" fmla="*/ 207995 w 295275"/>
                <a:gd name="connsiteY0-296" fmla="*/ 0 h 599179"/>
                <a:gd name="connsiteX1-297" fmla="*/ 218480 w 295275"/>
                <a:gd name="connsiteY1-298" fmla="*/ 17025 h 599179"/>
                <a:gd name="connsiteX2-299" fmla="*/ 263922 w 295275"/>
                <a:gd name="connsiteY2-300" fmla="*/ 59952 h 599179"/>
                <a:gd name="connsiteX3-301" fmla="*/ 275967 w 295275"/>
                <a:gd name="connsiteY3-302" fmla="*/ 66705 h 599179"/>
                <a:gd name="connsiteX4-303" fmla="*/ 152376 w 295275"/>
                <a:gd name="connsiteY4-304" fmla="*/ 303904 h 599179"/>
                <a:gd name="connsiteX5-305" fmla="*/ 295275 w 295275"/>
                <a:gd name="connsiteY5-306" fmla="*/ 303904 h 599179"/>
                <a:gd name="connsiteX6-307" fmla="*/ 295275 w 295275"/>
                <a:gd name="connsiteY6-308" fmla="*/ 599179 h 599179"/>
                <a:gd name="connsiteX7-309" fmla="*/ 0 w 295275"/>
                <a:gd name="connsiteY7-310" fmla="*/ 599179 h 599179"/>
                <a:gd name="connsiteX8-311" fmla="*/ 0 w 295275"/>
                <a:gd name="connsiteY8-312" fmla="*/ 303904 h 599179"/>
                <a:gd name="connsiteX9-313" fmla="*/ 207995 w 295275"/>
                <a:gd name="connsiteY9-314" fmla="*/ 0 h 599179"/>
                <a:gd name="connsiteX0-315" fmla="*/ 207995 w 295275"/>
                <a:gd name="connsiteY0-316" fmla="*/ 0 h 599179"/>
                <a:gd name="connsiteX1-317" fmla="*/ 218480 w 295275"/>
                <a:gd name="connsiteY1-318" fmla="*/ 17025 h 599179"/>
                <a:gd name="connsiteX2-319" fmla="*/ 263922 w 295275"/>
                <a:gd name="connsiteY2-320" fmla="*/ 59952 h 599179"/>
                <a:gd name="connsiteX3-321" fmla="*/ 275967 w 295275"/>
                <a:gd name="connsiteY3-322" fmla="*/ 66705 h 599179"/>
                <a:gd name="connsiteX4-323" fmla="*/ 152376 w 295275"/>
                <a:gd name="connsiteY4-324" fmla="*/ 303904 h 599179"/>
                <a:gd name="connsiteX5-325" fmla="*/ 295275 w 295275"/>
                <a:gd name="connsiteY5-326" fmla="*/ 303904 h 599179"/>
                <a:gd name="connsiteX6-327" fmla="*/ 295275 w 295275"/>
                <a:gd name="connsiteY6-328" fmla="*/ 599179 h 599179"/>
                <a:gd name="connsiteX7-329" fmla="*/ 0 w 295275"/>
                <a:gd name="connsiteY7-330" fmla="*/ 599179 h 599179"/>
                <a:gd name="connsiteX8-331" fmla="*/ 0 w 295275"/>
                <a:gd name="connsiteY8-332" fmla="*/ 303904 h 599179"/>
                <a:gd name="connsiteX9-333" fmla="*/ 207995 w 295275"/>
                <a:gd name="connsiteY9-334" fmla="*/ 0 h 599179"/>
                <a:gd name="connsiteX0-335" fmla="*/ 207995 w 295275"/>
                <a:gd name="connsiteY0-336" fmla="*/ 0 h 599179"/>
                <a:gd name="connsiteX1-337" fmla="*/ 218480 w 295275"/>
                <a:gd name="connsiteY1-338" fmla="*/ 17025 h 599179"/>
                <a:gd name="connsiteX2-339" fmla="*/ 263922 w 295275"/>
                <a:gd name="connsiteY2-340" fmla="*/ 59952 h 599179"/>
                <a:gd name="connsiteX3-341" fmla="*/ 275967 w 295275"/>
                <a:gd name="connsiteY3-342" fmla="*/ 66705 h 599179"/>
                <a:gd name="connsiteX4-343" fmla="*/ 152376 w 295275"/>
                <a:gd name="connsiteY4-344" fmla="*/ 303904 h 599179"/>
                <a:gd name="connsiteX5-345" fmla="*/ 295275 w 295275"/>
                <a:gd name="connsiteY5-346" fmla="*/ 303904 h 599179"/>
                <a:gd name="connsiteX6-347" fmla="*/ 295275 w 295275"/>
                <a:gd name="connsiteY6-348" fmla="*/ 599179 h 599179"/>
                <a:gd name="connsiteX7-349" fmla="*/ 0 w 295275"/>
                <a:gd name="connsiteY7-350" fmla="*/ 599179 h 599179"/>
                <a:gd name="connsiteX8-351" fmla="*/ 0 w 295275"/>
                <a:gd name="connsiteY8-352" fmla="*/ 303904 h 599179"/>
                <a:gd name="connsiteX9-353" fmla="*/ 207995 w 295275"/>
                <a:gd name="connsiteY9-354" fmla="*/ 0 h 599179"/>
                <a:gd name="connsiteX0-355" fmla="*/ 207995 w 295275"/>
                <a:gd name="connsiteY0-356" fmla="*/ 0 h 599179"/>
                <a:gd name="connsiteX1-357" fmla="*/ 218480 w 295275"/>
                <a:gd name="connsiteY1-358" fmla="*/ 17025 h 599179"/>
                <a:gd name="connsiteX2-359" fmla="*/ 263922 w 295275"/>
                <a:gd name="connsiteY2-360" fmla="*/ 59952 h 599179"/>
                <a:gd name="connsiteX3-361" fmla="*/ 275967 w 295275"/>
                <a:gd name="connsiteY3-362" fmla="*/ 66705 h 599179"/>
                <a:gd name="connsiteX4-363" fmla="*/ 152376 w 295275"/>
                <a:gd name="connsiteY4-364" fmla="*/ 303904 h 599179"/>
                <a:gd name="connsiteX5-365" fmla="*/ 295275 w 295275"/>
                <a:gd name="connsiteY5-366" fmla="*/ 303904 h 599179"/>
                <a:gd name="connsiteX6-367" fmla="*/ 295275 w 295275"/>
                <a:gd name="connsiteY6-368" fmla="*/ 599179 h 599179"/>
                <a:gd name="connsiteX7-369" fmla="*/ 0 w 295275"/>
                <a:gd name="connsiteY7-370" fmla="*/ 599179 h 599179"/>
                <a:gd name="connsiteX8-371" fmla="*/ 0 w 295275"/>
                <a:gd name="connsiteY8-372" fmla="*/ 303904 h 599179"/>
                <a:gd name="connsiteX9-373" fmla="*/ 207995 w 295275"/>
                <a:gd name="connsiteY9-374" fmla="*/ 0 h 599179"/>
                <a:gd name="connsiteX0-375" fmla="*/ 207995 w 295275"/>
                <a:gd name="connsiteY0-376" fmla="*/ 0 h 599179"/>
                <a:gd name="connsiteX1-377" fmla="*/ 218480 w 295275"/>
                <a:gd name="connsiteY1-378" fmla="*/ 17025 h 599179"/>
                <a:gd name="connsiteX2-379" fmla="*/ 263922 w 295275"/>
                <a:gd name="connsiteY2-380" fmla="*/ 59952 h 599179"/>
                <a:gd name="connsiteX3-381" fmla="*/ 275967 w 295275"/>
                <a:gd name="connsiteY3-382" fmla="*/ 66705 h 599179"/>
                <a:gd name="connsiteX4-383" fmla="*/ 152376 w 295275"/>
                <a:gd name="connsiteY4-384" fmla="*/ 303904 h 599179"/>
                <a:gd name="connsiteX5-385" fmla="*/ 295275 w 295275"/>
                <a:gd name="connsiteY5-386" fmla="*/ 303904 h 599179"/>
                <a:gd name="connsiteX6-387" fmla="*/ 295275 w 295275"/>
                <a:gd name="connsiteY6-388" fmla="*/ 599179 h 599179"/>
                <a:gd name="connsiteX7-389" fmla="*/ 0 w 295275"/>
                <a:gd name="connsiteY7-390" fmla="*/ 599179 h 599179"/>
                <a:gd name="connsiteX8-391" fmla="*/ 0 w 295275"/>
                <a:gd name="connsiteY8-392" fmla="*/ 303904 h 599179"/>
                <a:gd name="connsiteX9-393" fmla="*/ 207995 w 295275"/>
                <a:gd name="connsiteY9-394" fmla="*/ 0 h 599179"/>
                <a:gd name="connsiteX0-395" fmla="*/ 207995 w 295275"/>
                <a:gd name="connsiteY0-396" fmla="*/ 0 h 599179"/>
                <a:gd name="connsiteX1-397" fmla="*/ 218480 w 295275"/>
                <a:gd name="connsiteY1-398" fmla="*/ 17025 h 599179"/>
                <a:gd name="connsiteX2-399" fmla="*/ 263922 w 295275"/>
                <a:gd name="connsiteY2-400" fmla="*/ 59952 h 599179"/>
                <a:gd name="connsiteX3-401" fmla="*/ 275967 w 295275"/>
                <a:gd name="connsiteY3-402" fmla="*/ 66705 h 599179"/>
                <a:gd name="connsiteX4-403" fmla="*/ 152376 w 295275"/>
                <a:gd name="connsiteY4-404" fmla="*/ 303904 h 599179"/>
                <a:gd name="connsiteX5-405" fmla="*/ 295275 w 295275"/>
                <a:gd name="connsiteY5-406" fmla="*/ 303904 h 599179"/>
                <a:gd name="connsiteX6-407" fmla="*/ 295275 w 295275"/>
                <a:gd name="connsiteY6-408" fmla="*/ 599179 h 599179"/>
                <a:gd name="connsiteX7-409" fmla="*/ 0 w 295275"/>
                <a:gd name="connsiteY7-410" fmla="*/ 599179 h 599179"/>
                <a:gd name="connsiteX8-411" fmla="*/ 0 w 295275"/>
                <a:gd name="connsiteY8-412" fmla="*/ 303904 h 599179"/>
                <a:gd name="connsiteX9-413" fmla="*/ 207995 w 295275"/>
                <a:gd name="connsiteY9-414" fmla="*/ 0 h 599179"/>
                <a:gd name="connsiteX0-415" fmla="*/ 207995 w 295275"/>
                <a:gd name="connsiteY0-416" fmla="*/ 0 h 599179"/>
                <a:gd name="connsiteX1-417" fmla="*/ 218480 w 295275"/>
                <a:gd name="connsiteY1-418" fmla="*/ 17025 h 599179"/>
                <a:gd name="connsiteX2-419" fmla="*/ 263922 w 295275"/>
                <a:gd name="connsiteY2-420" fmla="*/ 59952 h 599179"/>
                <a:gd name="connsiteX3-421" fmla="*/ 275967 w 295275"/>
                <a:gd name="connsiteY3-422" fmla="*/ 66705 h 599179"/>
                <a:gd name="connsiteX4-423" fmla="*/ 152376 w 295275"/>
                <a:gd name="connsiteY4-424" fmla="*/ 303904 h 599179"/>
                <a:gd name="connsiteX5-425" fmla="*/ 295275 w 295275"/>
                <a:gd name="connsiteY5-426" fmla="*/ 303904 h 599179"/>
                <a:gd name="connsiteX6-427" fmla="*/ 295275 w 295275"/>
                <a:gd name="connsiteY6-428" fmla="*/ 599179 h 599179"/>
                <a:gd name="connsiteX7-429" fmla="*/ 0 w 295275"/>
                <a:gd name="connsiteY7-430" fmla="*/ 599179 h 599179"/>
                <a:gd name="connsiteX8-431" fmla="*/ 0 w 295275"/>
                <a:gd name="connsiteY8-432" fmla="*/ 334942 h 599179"/>
                <a:gd name="connsiteX9-433" fmla="*/ 207995 w 295275"/>
                <a:gd name="connsiteY9-434" fmla="*/ 0 h 599179"/>
                <a:gd name="connsiteX0-435" fmla="*/ 207995 w 295275"/>
                <a:gd name="connsiteY0-436" fmla="*/ 0 h 599179"/>
                <a:gd name="connsiteX1-437" fmla="*/ 218480 w 295275"/>
                <a:gd name="connsiteY1-438" fmla="*/ 17025 h 599179"/>
                <a:gd name="connsiteX2-439" fmla="*/ 263922 w 295275"/>
                <a:gd name="connsiteY2-440" fmla="*/ 59952 h 599179"/>
                <a:gd name="connsiteX3-441" fmla="*/ 275967 w 295275"/>
                <a:gd name="connsiteY3-442" fmla="*/ 66705 h 599179"/>
                <a:gd name="connsiteX4-443" fmla="*/ 152376 w 295275"/>
                <a:gd name="connsiteY4-444" fmla="*/ 303904 h 599179"/>
                <a:gd name="connsiteX5-445" fmla="*/ 295275 w 295275"/>
                <a:gd name="connsiteY5-446" fmla="*/ 303904 h 599179"/>
                <a:gd name="connsiteX6-447" fmla="*/ 295275 w 295275"/>
                <a:gd name="connsiteY6-448" fmla="*/ 599179 h 599179"/>
                <a:gd name="connsiteX7-449" fmla="*/ 0 w 295275"/>
                <a:gd name="connsiteY7-450" fmla="*/ 599179 h 599179"/>
                <a:gd name="connsiteX8-451" fmla="*/ 0 w 295275"/>
                <a:gd name="connsiteY8-452" fmla="*/ 334942 h 599179"/>
                <a:gd name="connsiteX9-453" fmla="*/ 207995 w 295275"/>
                <a:gd name="connsiteY9-454" fmla="*/ 0 h 599179"/>
                <a:gd name="connsiteX0-455" fmla="*/ 207995 w 295275"/>
                <a:gd name="connsiteY0-456" fmla="*/ 0 h 599179"/>
                <a:gd name="connsiteX1-457" fmla="*/ 218480 w 295275"/>
                <a:gd name="connsiteY1-458" fmla="*/ 17025 h 599179"/>
                <a:gd name="connsiteX2-459" fmla="*/ 263922 w 295275"/>
                <a:gd name="connsiteY2-460" fmla="*/ 59952 h 599179"/>
                <a:gd name="connsiteX3-461" fmla="*/ 275967 w 295275"/>
                <a:gd name="connsiteY3-462" fmla="*/ 66705 h 599179"/>
                <a:gd name="connsiteX4-463" fmla="*/ 152376 w 295275"/>
                <a:gd name="connsiteY4-464" fmla="*/ 303904 h 599179"/>
                <a:gd name="connsiteX5-465" fmla="*/ 295275 w 295275"/>
                <a:gd name="connsiteY5-466" fmla="*/ 303904 h 599179"/>
                <a:gd name="connsiteX6-467" fmla="*/ 295275 w 295275"/>
                <a:gd name="connsiteY6-468" fmla="*/ 599179 h 599179"/>
                <a:gd name="connsiteX7-469" fmla="*/ 0 w 295275"/>
                <a:gd name="connsiteY7-470" fmla="*/ 599179 h 599179"/>
                <a:gd name="connsiteX8-471" fmla="*/ 0 w 295275"/>
                <a:gd name="connsiteY8-472" fmla="*/ 334942 h 599179"/>
                <a:gd name="connsiteX9-473" fmla="*/ 207995 w 295275"/>
                <a:gd name="connsiteY9-474" fmla="*/ 0 h 599179"/>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 ang="0">
                  <a:pos x="connsiteX9-19" y="connsiteY9-20"/>
                </a:cxn>
              </a:cxnLst>
              <a:rect l="l" t="t" r="r" b="b"/>
              <a:pathLst>
                <a:path w="295275" h="599179">
                  <a:moveTo>
                    <a:pt x="207995" y="0"/>
                  </a:moveTo>
                  <a:lnTo>
                    <a:pt x="218480" y="17025"/>
                  </a:lnTo>
                  <a:cubicBezTo>
                    <a:pt x="231034" y="32364"/>
                    <a:pt x="246314" y="46986"/>
                    <a:pt x="263922" y="59952"/>
                  </a:cubicBezTo>
                  <a:lnTo>
                    <a:pt x="275967" y="66705"/>
                  </a:lnTo>
                  <a:cubicBezTo>
                    <a:pt x="274744" y="66607"/>
                    <a:pt x="166924" y="148026"/>
                    <a:pt x="152376" y="303904"/>
                  </a:cubicBezTo>
                  <a:lnTo>
                    <a:pt x="295275" y="303904"/>
                  </a:lnTo>
                  <a:lnTo>
                    <a:pt x="295275" y="599179"/>
                  </a:lnTo>
                  <a:lnTo>
                    <a:pt x="0" y="599179"/>
                  </a:lnTo>
                  <a:lnTo>
                    <a:pt x="0" y="334942"/>
                  </a:lnTo>
                  <a:cubicBezTo>
                    <a:pt x="10368" y="113589"/>
                    <a:pt x="207637" y="2353"/>
                    <a:pt x="207995"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en-US">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solidFill>
                  <a:schemeClr val="lt1"/>
                </a:solidFill>
                <a:latin typeface="微软雅黑" panose="020b0503020204020204" charset="-122"/>
                <a:ea typeface="微软雅黑"/>
                <a:sym typeface="Arial" pitchFamily="34" charset="0"/>
              </a:endParaRPr>
            </a:p>
          </p:txBody>
        </p:sp>
        <p:sp>
          <p:nvSpPr>
            <p:cNvPr id="19" name="任意多边形: 形状 18"/>
            <p:cNvSpPr>
              <a:spLocks noChangeAspect="1"/>
            </p:cNvSpPr>
            <p:nvPr>
              <p:custDataLst>
                <p:tags r:id="rId7"/>
              </p:custDataLst>
            </p:nvPr>
          </p:nvSpPr>
          <p:spPr>
            <a:xfrm>
              <a:off x="1581018" y="1347856"/>
              <a:ext cx="311295" cy="631688"/>
            </a:xfrm>
            <a:custGeom>
              <a:gdLst>
                <a:gd name="connsiteX0" fmla="*/ 207995 w 295275"/>
                <a:gd name="connsiteY0" fmla="*/ 0 h 599179"/>
                <a:gd name="connsiteX1" fmla="*/ 218480 w 295275"/>
                <a:gd name="connsiteY1" fmla="*/ 17025 h 599179"/>
                <a:gd name="connsiteX2" fmla="*/ 263922 w 295275"/>
                <a:gd name="connsiteY2" fmla="*/ 59952 h 599179"/>
                <a:gd name="connsiteX3" fmla="*/ 275967 w 295275"/>
                <a:gd name="connsiteY3" fmla="*/ 66705 h 599179"/>
                <a:gd name="connsiteX4" fmla="*/ 258864 w 295275"/>
                <a:gd name="connsiteY4" fmla="*/ 77309 h 599179"/>
                <a:gd name="connsiteX5" fmla="*/ 164932 w 295275"/>
                <a:gd name="connsiteY5" fmla="*/ 229252 h 599179"/>
                <a:gd name="connsiteX6" fmla="*/ 145322 w 295275"/>
                <a:gd name="connsiteY6" fmla="*/ 303904 h 599179"/>
                <a:gd name="connsiteX7" fmla="*/ 295275 w 295275"/>
                <a:gd name="connsiteY7" fmla="*/ 303904 h 599179"/>
                <a:gd name="connsiteX8" fmla="*/ 295275 w 295275"/>
                <a:gd name="connsiteY8" fmla="*/ 599179 h 599179"/>
                <a:gd name="connsiteX9" fmla="*/ 0 w 295275"/>
                <a:gd name="connsiteY9" fmla="*/ 599179 h 599179"/>
                <a:gd name="connsiteX10" fmla="*/ 0 w 295275"/>
                <a:gd name="connsiteY10" fmla="*/ 303904 h 599179"/>
                <a:gd name="connsiteX11" fmla="*/ 5952 w 295275"/>
                <a:gd name="connsiteY11" fmla="*/ 269304 h 599179"/>
                <a:gd name="connsiteX12" fmla="*/ 204540 w 295275"/>
                <a:gd name="connsiteY12" fmla="*/ 547 h 599179"/>
                <a:gd name="connsiteX0-1" fmla="*/ 207995 w 295275"/>
                <a:gd name="connsiteY0-2" fmla="*/ 0 h 599179"/>
                <a:gd name="connsiteX1-3" fmla="*/ 218480 w 295275"/>
                <a:gd name="connsiteY1-4" fmla="*/ 17025 h 599179"/>
                <a:gd name="connsiteX2-5" fmla="*/ 263922 w 295275"/>
                <a:gd name="connsiteY2-6" fmla="*/ 59952 h 599179"/>
                <a:gd name="connsiteX3-7" fmla="*/ 275967 w 295275"/>
                <a:gd name="connsiteY3-8" fmla="*/ 66705 h 599179"/>
                <a:gd name="connsiteX4-9" fmla="*/ 258864 w 295275"/>
                <a:gd name="connsiteY4-10" fmla="*/ 77309 h 599179"/>
                <a:gd name="connsiteX5-11" fmla="*/ 164932 w 295275"/>
                <a:gd name="connsiteY5-12" fmla="*/ 229252 h 599179"/>
                <a:gd name="connsiteX6-13" fmla="*/ 152376 w 295275"/>
                <a:gd name="connsiteY6-14" fmla="*/ 303904 h 599179"/>
                <a:gd name="connsiteX7-15" fmla="*/ 295275 w 295275"/>
                <a:gd name="connsiteY7-16" fmla="*/ 303904 h 599179"/>
                <a:gd name="connsiteX8-17" fmla="*/ 295275 w 295275"/>
                <a:gd name="connsiteY8-18" fmla="*/ 599179 h 599179"/>
                <a:gd name="connsiteX9-19" fmla="*/ 0 w 295275"/>
                <a:gd name="connsiteY9-20" fmla="*/ 599179 h 599179"/>
                <a:gd name="connsiteX10-21" fmla="*/ 0 w 295275"/>
                <a:gd name="connsiteY10-22" fmla="*/ 303904 h 599179"/>
                <a:gd name="connsiteX11-23" fmla="*/ 5952 w 295275"/>
                <a:gd name="connsiteY11-24" fmla="*/ 269304 h 599179"/>
                <a:gd name="connsiteX12-25" fmla="*/ 204540 w 295275"/>
                <a:gd name="connsiteY12-26" fmla="*/ 547 h 599179"/>
                <a:gd name="connsiteX13" fmla="*/ 207995 w 295275"/>
                <a:gd name="connsiteY13" fmla="*/ 0 h 599179"/>
                <a:gd name="connsiteX0-27" fmla="*/ 207995 w 295275"/>
                <a:gd name="connsiteY0-28" fmla="*/ 0 h 599179"/>
                <a:gd name="connsiteX1-29" fmla="*/ 218480 w 295275"/>
                <a:gd name="connsiteY1-30" fmla="*/ 17025 h 599179"/>
                <a:gd name="connsiteX2-31" fmla="*/ 263922 w 295275"/>
                <a:gd name="connsiteY2-32" fmla="*/ 59952 h 599179"/>
                <a:gd name="connsiteX3-33" fmla="*/ 275967 w 295275"/>
                <a:gd name="connsiteY3-34" fmla="*/ 66705 h 599179"/>
                <a:gd name="connsiteX4-35" fmla="*/ 258864 w 295275"/>
                <a:gd name="connsiteY4-36" fmla="*/ 77309 h 599179"/>
                <a:gd name="connsiteX5-37" fmla="*/ 164932 w 295275"/>
                <a:gd name="connsiteY5-38" fmla="*/ 229252 h 599179"/>
                <a:gd name="connsiteX6-39" fmla="*/ 152376 w 295275"/>
                <a:gd name="connsiteY6-40" fmla="*/ 303904 h 599179"/>
                <a:gd name="connsiteX7-41" fmla="*/ 295275 w 295275"/>
                <a:gd name="connsiteY7-42" fmla="*/ 303904 h 599179"/>
                <a:gd name="connsiteX8-43" fmla="*/ 295275 w 295275"/>
                <a:gd name="connsiteY8-44" fmla="*/ 599179 h 599179"/>
                <a:gd name="connsiteX9-45" fmla="*/ 0 w 295275"/>
                <a:gd name="connsiteY9-46" fmla="*/ 599179 h 599179"/>
                <a:gd name="connsiteX10-47" fmla="*/ 0 w 295275"/>
                <a:gd name="connsiteY10-48" fmla="*/ 303904 h 599179"/>
                <a:gd name="connsiteX11-49" fmla="*/ 5952 w 295275"/>
                <a:gd name="connsiteY11-50" fmla="*/ 269304 h 599179"/>
                <a:gd name="connsiteX12-51" fmla="*/ 204540 w 295275"/>
                <a:gd name="connsiteY12-52" fmla="*/ 547 h 599179"/>
                <a:gd name="connsiteX13-53" fmla="*/ 207995 w 295275"/>
                <a:gd name="connsiteY13-54" fmla="*/ 0 h 599179"/>
                <a:gd name="connsiteX0-55" fmla="*/ 207995 w 295275"/>
                <a:gd name="connsiteY0-56" fmla="*/ 0 h 599179"/>
                <a:gd name="connsiteX1-57" fmla="*/ 218480 w 295275"/>
                <a:gd name="connsiteY1-58" fmla="*/ 17025 h 599179"/>
                <a:gd name="connsiteX2-59" fmla="*/ 263922 w 295275"/>
                <a:gd name="connsiteY2-60" fmla="*/ 59952 h 599179"/>
                <a:gd name="connsiteX3-61" fmla="*/ 275967 w 295275"/>
                <a:gd name="connsiteY3-62" fmla="*/ 66705 h 599179"/>
                <a:gd name="connsiteX4-63" fmla="*/ 258864 w 295275"/>
                <a:gd name="connsiteY4-64" fmla="*/ 77309 h 599179"/>
                <a:gd name="connsiteX5-65" fmla="*/ 164932 w 295275"/>
                <a:gd name="connsiteY5-66" fmla="*/ 229252 h 599179"/>
                <a:gd name="connsiteX6-67" fmla="*/ 152376 w 295275"/>
                <a:gd name="connsiteY6-68" fmla="*/ 303904 h 599179"/>
                <a:gd name="connsiteX7-69" fmla="*/ 295275 w 295275"/>
                <a:gd name="connsiteY7-70" fmla="*/ 303904 h 599179"/>
                <a:gd name="connsiteX8-71" fmla="*/ 295275 w 295275"/>
                <a:gd name="connsiteY8-72" fmla="*/ 599179 h 599179"/>
                <a:gd name="connsiteX9-73" fmla="*/ 0 w 295275"/>
                <a:gd name="connsiteY9-74" fmla="*/ 599179 h 599179"/>
                <a:gd name="connsiteX10-75" fmla="*/ 0 w 295275"/>
                <a:gd name="connsiteY10-76" fmla="*/ 303904 h 599179"/>
                <a:gd name="connsiteX11-77" fmla="*/ 5952 w 295275"/>
                <a:gd name="connsiteY11-78" fmla="*/ 269304 h 599179"/>
                <a:gd name="connsiteX12-79" fmla="*/ 204540 w 295275"/>
                <a:gd name="connsiteY12-80" fmla="*/ 547 h 599179"/>
                <a:gd name="connsiteX13-81" fmla="*/ 207995 w 295275"/>
                <a:gd name="connsiteY13-82" fmla="*/ 0 h 599179"/>
                <a:gd name="connsiteX0-83" fmla="*/ 207995 w 295275"/>
                <a:gd name="connsiteY0-84" fmla="*/ 0 h 599179"/>
                <a:gd name="connsiteX1-85" fmla="*/ 218480 w 295275"/>
                <a:gd name="connsiteY1-86" fmla="*/ 17025 h 599179"/>
                <a:gd name="connsiteX2-87" fmla="*/ 263922 w 295275"/>
                <a:gd name="connsiteY2-88" fmla="*/ 59952 h 599179"/>
                <a:gd name="connsiteX3-89" fmla="*/ 275967 w 295275"/>
                <a:gd name="connsiteY3-90" fmla="*/ 66705 h 599179"/>
                <a:gd name="connsiteX4-91" fmla="*/ 258864 w 295275"/>
                <a:gd name="connsiteY4-92" fmla="*/ 77309 h 599179"/>
                <a:gd name="connsiteX5-93" fmla="*/ 152376 w 295275"/>
                <a:gd name="connsiteY5-94" fmla="*/ 303904 h 599179"/>
                <a:gd name="connsiteX6-95" fmla="*/ 295275 w 295275"/>
                <a:gd name="connsiteY6-96" fmla="*/ 303904 h 599179"/>
                <a:gd name="connsiteX7-97" fmla="*/ 295275 w 295275"/>
                <a:gd name="connsiteY7-98" fmla="*/ 599179 h 599179"/>
                <a:gd name="connsiteX8-99" fmla="*/ 0 w 295275"/>
                <a:gd name="connsiteY8-100" fmla="*/ 599179 h 599179"/>
                <a:gd name="connsiteX9-101" fmla="*/ 0 w 295275"/>
                <a:gd name="connsiteY9-102" fmla="*/ 303904 h 599179"/>
                <a:gd name="connsiteX10-103" fmla="*/ 5952 w 295275"/>
                <a:gd name="connsiteY10-104" fmla="*/ 269304 h 599179"/>
                <a:gd name="connsiteX11-105" fmla="*/ 204540 w 295275"/>
                <a:gd name="connsiteY11-106" fmla="*/ 547 h 599179"/>
                <a:gd name="connsiteX12-107" fmla="*/ 207995 w 295275"/>
                <a:gd name="connsiteY12-108" fmla="*/ 0 h 599179"/>
                <a:gd name="connsiteX0-109" fmla="*/ 207995 w 295275"/>
                <a:gd name="connsiteY0-110" fmla="*/ 0 h 599179"/>
                <a:gd name="connsiteX1-111" fmla="*/ 218480 w 295275"/>
                <a:gd name="connsiteY1-112" fmla="*/ 17025 h 599179"/>
                <a:gd name="connsiteX2-113" fmla="*/ 263922 w 295275"/>
                <a:gd name="connsiteY2-114" fmla="*/ 59952 h 599179"/>
                <a:gd name="connsiteX3-115" fmla="*/ 275967 w 295275"/>
                <a:gd name="connsiteY3-116" fmla="*/ 66705 h 599179"/>
                <a:gd name="connsiteX4-117" fmla="*/ 258864 w 295275"/>
                <a:gd name="connsiteY4-118" fmla="*/ 77309 h 599179"/>
                <a:gd name="connsiteX5-119" fmla="*/ 152376 w 295275"/>
                <a:gd name="connsiteY5-120" fmla="*/ 303904 h 599179"/>
                <a:gd name="connsiteX6-121" fmla="*/ 295275 w 295275"/>
                <a:gd name="connsiteY6-122" fmla="*/ 303904 h 599179"/>
                <a:gd name="connsiteX7-123" fmla="*/ 295275 w 295275"/>
                <a:gd name="connsiteY7-124" fmla="*/ 599179 h 599179"/>
                <a:gd name="connsiteX8-125" fmla="*/ 0 w 295275"/>
                <a:gd name="connsiteY8-126" fmla="*/ 599179 h 599179"/>
                <a:gd name="connsiteX9-127" fmla="*/ 0 w 295275"/>
                <a:gd name="connsiteY9-128" fmla="*/ 303904 h 599179"/>
                <a:gd name="connsiteX10-129" fmla="*/ 5952 w 295275"/>
                <a:gd name="connsiteY10-130" fmla="*/ 269304 h 599179"/>
                <a:gd name="connsiteX11-131" fmla="*/ 204540 w 295275"/>
                <a:gd name="connsiteY11-132" fmla="*/ 547 h 599179"/>
                <a:gd name="connsiteX12-133" fmla="*/ 207995 w 295275"/>
                <a:gd name="connsiteY12-134" fmla="*/ 0 h 599179"/>
                <a:gd name="connsiteX0-135" fmla="*/ 207995 w 295275"/>
                <a:gd name="connsiteY0-136" fmla="*/ 0 h 599179"/>
                <a:gd name="connsiteX1-137" fmla="*/ 218480 w 295275"/>
                <a:gd name="connsiteY1-138" fmla="*/ 17025 h 599179"/>
                <a:gd name="connsiteX2-139" fmla="*/ 263922 w 295275"/>
                <a:gd name="connsiteY2-140" fmla="*/ 59952 h 599179"/>
                <a:gd name="connsiteX3-141" fmla="*/ 275967 w 295275"/>
                <a:gd name="connsiteY3-142" fmla="*/ 66705 h 599179"/>
                <a:gd name="connsiteX4-143" fmla="*/ 152376 w 295275"/>
                <a:gd name="connsiteY4-144" fmla="*/ 303904 h 599179"/>
                <a:gd name="connsiteX5-145" fmla="*/ 295275 w 295275"/>
                <a:gd name="connsiteY5-146" fmla="*/ 303904 h 599179"/>
                <a:gd name="connsiteX6-147" fmla="*/ 295275 w 295275"/>
                <a:gd name="connsiteY6-148" fmla="*/ 599179 h 599179"/>
                <a:gd name="connsiteX7-149" fmla="*/ 0 w 295275"/>
                <a:gd name="connsiteY7-150" fmla="*/ 599179 h 599179"/>
                <a:gd name="connsiteX8-151" fmla="*/ 0 w 295275"/>
                <a:gd name="connsiteY8-152" fmla="*/ 303904 h 599179"/>
                <a:gd name="connsiteX9-153" fmla="*/ 5952 w 295275"/>
                <a:gd name="connsiteY9-154" fmla="*/ 269304 h 599179"/>
                <a:gd name="connsiteX10-155" fmla="*/ 204540 w 295275"/>
                <a:gd name="connsiteY10-156" fmla="*/ 547 h 599179"/>
                <a:gd name="connsiteX11-157" fmla="*/ 207995 w 295275"/>
                <a:gd name="connsiteY11-158" fmla="*/ 0 h 599179"/>
                <a:gd name="connsiteX0-159" fmla="*/ 207995 w 295275"/>
                <a:gd name="connsiteY0-160" fmla="*/ 0 h 599179"/>
                <a:gd name="connsiteX1-161" fmla="*/ 218480 w 295275"/>
                <a:gd name="connsiteY1-162" fmla="*/ 17025 h 599179"/>
                <a:gd name="connsiteX2-163" fmla="*/ 263922 w 295275"/>
                <a:gd name="connsiteY2-164" fmla="*/ 59952 h 599179"/>
                <a:gd name="connsiteX3-165" fmla="*/ 275967 w 295275"/>
                <a:gd name="connsiteY3-166" fmla="*/ 66705 h 599179"/>
                <a:gd name="connsiteX4-167" fmla="*/ 152376 w 295275"/>
                <a:gd name="connsiteY4-168" fmla="*/ 303904 h 599179"/>
                <a:gd name="connsiteX5-169" fmla="*/ 295275 w 295275"/>
                <a:gd name="connsiteY5-170" fmla="*/ 303904 h 599179"/>
                <a:gd name="connsiteX6-171" fmla="*/ 295275 w 295275"/>
                <a:gd name="connsiteY6-172" fmla="*/ 599179 h 599179"/>
                <a:gd name="connsiteX7-173" fmla="*/ 0 w 295275"/>
                <a:gd name="connsiteY7-174" fmla="*/ 599179 h 599179"/>
                <a:gd name="connsiteX8-175" fmla="*/ 0 w 295275"/>
                <a:gd name="connsiteY8-176" fmla="*/ 303904 h 599179"/>
                <a:gd name="connsiteX9-177" fmla="*/ 5952 w 295275"/>
                <a:gd name="connsiteY9-178" fmla="*/ 269304 h 599179"/>
                <a:gd name="connsiteX10-179" fmla="*/ 204540 w 295275"/>
                <a:gd name="connsiteY10-180" fmla="*/ 547 h 599179"/>
                <a:gd name="connsiteX11-181" fmla="*/ 207995 w 295275"/>
                <a:gd name="connsiteY11-182" fmla="*/ 0 h 599179"/>
                <a:gd name="connsiteX0-183" fmla="*/ 207995 w 295275"/>
                <a:gd name="connsiteY0-184" fmla="*/ 0 h 599179"/>
                <a:gd name="connsiteX1-185" fmla="*/ 218480 w 295275"/>
                <a:gd name="connsiteY1-186" fmla="*/ 17025 h 599179"/>
                <a:gd name="connsiteX2-187" fmla="*/ 263922 w 295275"/>
                <a:gd name="connsiteY2-188" fmla="*/ 59952 h 599179"/>
                <a:gd name="connsiteX3-189" fmla="*/ 275967 w 295275"/>
                <a:gd name="connsiteY3-190" fmla="*/ 66705 h 599179"/>
                <a:gd name="connsiteX4-191" fmla="*/ 152376 w 295275"/>
                <a:gd name="connsiteY4-192" fmla="*/ 303904 h 599179"/>
                <a:gd name="connsiteX5-193" fmla="*/ 295275 w 295275"/>
                <a:gd name="connsiteY5-194" fmla="*/ 303904 h 599179"/>
                <a:gd name="connsiteX6-195" fmla="*/ 295275 w 295275"/>
                <a:gd name="connsiteY6-196" fmla="*/ 599179 h 599179"/>
                <a:gd name="connsiteX7-197" fmla="*/ 0 w 295275"/>
                <a:gd name="connsiteY7-198" fmla="*/ 599179 h 599179"/>
                <a:gd name="connsiteX8-199" fmla="*/ 0 w 295275"/>
                <a:gd name="connsiteY8-200" fmla="*/ 303904 h 599179"/>
                <a:gd name="connsiteX9-201" fmla="*/ 5952 w 295275"/>
                <a:gd name="connsiteY9-202" fmla="*/ 269304 h 599179"/>
                <a:gd name="connsiteX10-203" fmla="*/ 204540 w 295275"/>
                <a:gd name="connsiteY10-204" fmla="*/ 547 h 599179"/>
                <a:gd name="connsiteX11-205" fmla="*/ 207995 w 295275"/>
                <a:gd name="connsiteY11-206" fmla="*/ 0 h 599179"/>
                <a:gd name="connsiteX0-207" fmla="*/ 207995 w 295275"/>
                <a:gd name="connsiteY0-208" fmla="*/ 0 h 599179"/>
                <a:gd name="connsiteX1-209" fmla="*/ 218480 w 295275"/>
                <a:gd name="connsiteY1-210" fmla="*/ 17025 h 599179"/>
                <a:gd name="connsiteX2-211" fmla="*/ 263922 w 295275"/>
                <a:gd name="connsiteY2-212" fmla="*/ 59952 h 599179"/>
                <a:gd name="connsiteX3-213" fmla="*/ 275967 w 295275"/>
                <a:gd name="connsiteY3-214" fmla="*/ 66705 h 599179"/>
                <a:gd name="connsiteX4-215" fmla="*/ 152376 w 295275"/>
                <a:gd name="connsiteY4-216" fmla="*/ 303904 h 599179"/>
                <a:gd name="connsiteX5-217" fmla="*/ 295275 w 295275"/>
                <a:gd name="connsiteY5-218" fmla="*/ 303904 h 599179"/>
                <a:gd name="connsiteX6-219" fmla="*/ 295275 w 295275"/>
                <a:gd name="connsiteY6-220" fmla="*/ 599179 h 599179"/>
                <a:gd name="connsiteX7-221" fmla="*/ 0 w 295275"/>
                <a:gd name="connsiteY7-222" fmla="*/ 599179 h 599179"/>
                <a:gd name="connsiteX8-223" fmla="*/ 0 w 295275"/>
                <a:gd name="connsiteY8-224" fmla="*/ 303904 h 599179"/>
                <a:gd name="connsiteX9-225" fmla="*/ 5952 w 295275"/>
                <a:gd name="connsiteY9-226" fmla="*/ 269304 h 599179"/>
                <a:gd name="connsiteX10-227" fmla="*/ 204540 w 295275"/>
                <a:gd name="connsiteY10-228" fmla="*/ 547 h 599179"/>
                <a:gd name="connsiteX11-229" fmla="*/ 207995 w 295275"/>
                <a:gd name="connsiteY11-230" fmla="*/ 0 h 599179"/>
                <a:gd name="connsiteX0-231" fmla="*/ 207995 w 295275"/>
                <a:gd name="connsiteY0-232" fmla="*/ 0 h 599179"/>
                <a:gd name="connsiteX1-233" fmla="*/ 218480 w 295275"/>
                <a:gd name="connsiteY1-234" fmla="*/ 17025 h 599179"/>
                <a:gd name="connsiteX2-235" fmla="*/ 263922 w 295275"/>
                <a:gd name="connsiteY2-236" fmla="*/ 59952 h 599179"/>
                <a:gd name="connsiteX3-237" fmla="*/ 275967 w 295275"/>
                <a:gd name="connsiteY3-238" fmla="*/ 66705 h 599179"/>
                <a:gd name="connsiteX4-239" fmla="*/ 152376 w 295275"/>
                <a:gd name="connsiteY4-240" fmla="*/ 303904 h 599179"/>
                <a:gd name="connsiteX5-241" fmla="*/ 295275 w 295275"/>
                <a:gd name="connsiteY5-242" fmla="*/ 303904 h 599179"/>
                <a:gd name="connsiteX6-243" fmla="*/ 295275 w 295275"/>
                <a:gd name="connsiteY6-244" fmla="*/ 599179 h 599179"/>
                <a:gd name="connsiteX7-245" fmla="*/ 0 w 295275"/>
                <a:gd name="connsiteY7-246" fmla="*/ 599179 h 599179"/>
                <a:gd name="connsiteX8-247" fmla="*/ 0 w 295275"/>
                <a:gd name="connsiteY8-248" fmla="*/ 303904 h 599179"/>
                <a:gd name="connsiteX9-249" fmla="*/ 204540 w 295275"/>
                <a:gd name="connsiteY9-250" fmla="*/ 547 h 599179"/>
                <a:gd name="connsiteX10-251" fmla="*/ 207995 w 295275"/>
                <a:gd name="connsiteY10-252" fmla="*/ 0 h 599179"/>
                <a:gd name="connsiteX0-253" fmla="*/ 207995 w 295275"/>
                <a:gd name="connsiteY0-254" fmla="*/ 0 h 599179"/>
                <a:gd name="connsiteX1-255" fmla="*/ 218480 w 295275"/>
                <a:gd name="connsiteY1-256" fmla="*/ 17025 h 599179"/>
                <a:gd name="connsiteX2-257" fmla="*/ 263922 w 295275"/>
                <a:gd name="connsiteY2-258" fmla="*/ 59952 h 599179"/>
                <a:gd name="connsiteX3-259" fmla="*/ 275967 w 295275"/>
                <a:gd name="connsiteY3-260" fmla="*/ 66705 h 599179"/>
                <a:gd name="connsiteX4-261" fmla="*/ 152376 w 295275"/>
                <a:gd name="connsiteY4-262" fmla="*/ 303904 h 599179"/>
                <a:gd name="connsiteX5-263" fmla="*/ 295275 w 295275"/>
                <a:gd name="connsiteY5-264" fmla="*/ 303904 h 599179"/>
                <a:gd name="connsiteX6-265" fmla="*/ 295275 w 295275"/>
                <a:gd name="connsiteY6-266" fmla="*/ 599179 h 599179"/>
                <a:gd name="connsiteX7-267" fmla="*/ 0 w 295275"/>
                <a:gd name="connsiteY7-268" fmla="*/ 599179 h 599179"/>
                <a:gd name="connsiteX8-269" fmla="*/ 0 w 295275"/>
                <a:gd name="connsiteY8-270" fmla="*/ 303904 h 599179"/>
                <a:gd name="connsiteX9-271" fmla="*/ 204540 w 295275"/>
                <a:gd name="connsiteY9-272" fmla="*/ 547 h 599179"/>
                <a:gd name="connsiteX10-273" fmla="*/ 207995 w 295275"/>
                <a:gd name="connsiteY10-274" fmla="*/ 0 h 599179"/>
                <a:gd name="connsiteX0-275" fmla="*/ 207995 w 295275"/>
                <a:gd name="connsiteY0-276" fmla="*/ 0 h 599179"/>
                <a:gd name="connsiteX1-277" fmla="*/ 218480 w 295275"/>
                <a:gd name="connsiteY1-278" fmla="*/ 17025 h 599179"/>
                <a:gd name="connsiteX2-279" fmla="*/ 263922 w 295275"/>
                <a:gd name="connsiteY2-280" fmla="*/ 59952 h 599179"/>
                <a:gd name="connsiteX3-281" fmla="*/ 275967 w 295275"/>
                <a:gd name="connsiteY3-282" fmla="*/ 66705 h 599179"/>
                <a:gd name="connsiteX4-283" fmla="*/ 152376 w 295275"/>
                <a:gd name="connsiteY4-284" fmla="*/ 303904 h 599179"/>
                <a:gd name="connsiteX5-285" fmla="*/ 295275 w 295275"/>
                <a:gd name="connsiteY5-286" fmla="*/ 303904 h 599179"/>
                <a:gd name="connsiteX6-287" fmla="*/ 295275 w 295275"/>
                <a:gd name="connsiteY6-288" fmla="*/ 599179 h 599179"/>
                <a:gd name="connsiteX7-289" fmla="*/ 0 w 295275"/>
                <a:gd name="connsiteY7-290" fmla="*/ 599179 h 599179"/>
                <a:gd name="connsiteX8-291" fmla="*/ 0 w 295275"/>
                <a:gd name="connsiteY8-292" fmla="*/ 303904 h 599179"/>
                <a:gd name="connsiteX9-293" fmla="*/ 207995 w 295275"/>
                <a:gd name="connsiteY9-294" fmla="*/ 0 h 599179"/>
                <a:gd name="connsiteX0-295" fmla="*/ 207995 w 295275"/>
                <a:gd name="connsiteY0-296" fmla="*/ 0 h 599179"/>
                <a:gd name="connsiteX1-297" fmla="*/ 218480 w 295275"/>
                <a:gd name="connsiteY1-298" fmla="*/ 17025 h 599179"/>
                <a:gd name="connsiteX2-299" fmla="*/ 263922 w 295275"/>
                <a:gd name="connsiteY2-300" fmla="*/ 59952 h 599179"/>
                <a:gd name="connsiteX3-301" fmla="*/ 275967 w 295275"/>
                <a:gd name="connsiteY3-302" fmla="*/ 66705 h 599179"/>
                <a:gd name="connsiteX4-303" fmla="*/ 152376 w 295275"/>
                <a:gd name="connsiteY4-304" fmla="*/ 303904 h 599179"/>
                <a:gd name="connsiteX5-305" fmla="*/ 295275 w 295275"/>
                <a:gd name="connsiteY5-306" fmla="*/ 303904 h 599179"/>
                <a:gd name="connsiteX6-307" fmla="*/ 295275 w 295275"/>
                <a:gd name="connsiteY6-308" fmla="*/ 599179 h 599179"/>
                <a:gd name="connsiteX7-309" fmla="*/ 0 w 295275"/>
                <a:gd name="connsiteY7-310" fmla="*/ 599179 h 599179"/>
                <a:gd name="connsiteX8-311" fmla="*/ 0 w 295275"/>
                <a:gd name="connsiteY8-312" fmla="*/ 303904 h 599179"/>
                <a:gd name="connsiteX9-313" fmla="*/ 207995 w 295275"/>
                <a:gd name="connsiteY9-314" fmla="*/ 0 h 599179"/>
                <a:gd name="connsiteX0-315" fmla="*/ 207995 w 295275"/>
                <a:gd name="connsiteY0-316" fmla="*/ 0 h 599179"/>
                <a:gd name="connsiteX1-317" fmla="*/ 218480 w 295275"/>
                <a:gd name="connsiteY1-318" fmla="*/ 17025 h 599179"/>
                <a:gd name="connsiteX2-319" fmla="*/ 263922 w 295275"/>
                <a:gd name="connsiteY2-320" fmla="*/ 59952 h 599179"/>
                <a:gd name="connsiteX3-321" fmla="*/ 275967 w 295275"/>
                <a:gd name="connsiteY3-322" fmla="*/ 66705 h 599179"/>
                <a:gd name="connsiteX4-323" fmla="*/ 152376 w 295275"/>
                <a:gd name="connsiteY4-324" fmla="*/ 303904 h 599179"/>
                <a:gd name="connsiteX5-325" fmla="*/ 295275 w 295275"/>
                <a:gd name="connsiteY5-326" fmla="*/ 303904 h 599179"/>
                <a:gd name="connsiteX6-327" fmla="*/ 295275 w 295275"/>
                <a:gd name="connsiteY6-328" fmla="*/ 599179 h 599179"/>
                <a:gd name="connsiteX7-329" fmla="*/ 0 w 295275"/>
                <a:gd name="connsiteY7-330" fmla="*/ 599179 h 599179"/>
                <a:gd name="connsiteX8-331" fmla="*/ 0 w 295275"/>
                <a:gd name="connsiteY8-332" fmla="*/ 303904 h 599179"/>
                <a:gd name="connsiteX9-333" fmla="*/ 207995 w 295275"/>
                <a:gd name="connsiteY9-334" fmla="*/ 0 h 599179"/>
                <a:gd name="connsiteX0-335" fmla="*/ 207995 w 295275"/>
                <a:gd name="connsiteY0-336" fmla="*/ 0 h 599179"/>
                <a:gd name="connsiteX1-337" fmla="*/ 218480 w 295275"/>
                <a:gd name="connsiteY1-338" fmla="*/ 17025 h 599179"/>
                <a:gd name="connsiteX2-339" fmla="*/ 263922 w 295275"/>
                <a:gd name="connsiteY2-340" fmla="*/ 59952 h 599179"/>
                <a:gd name="connsiteX3-341" fmla="*/ 275967 w 295275"/>
                <a:gd name="connsiteY3-342" fmla="*/ 66705 h 599179"/>
                <a:gd name="connsiteX4-343" fmla="*/ 152376 w 295275"/>
                <a:gd name="connsiteY4-344" fmla="*/ 303904 h 599179"/>
                <a:gd name="connsiteX5-345" fmla="*/ 295275 w 295275"/>
                <a:gd name="connsiteY5-346" fmla="*/ 303904 h 599179"/>
                <a:gd name="connsiteX6-347" fmla="*/ 295275 w 295275"/>
                <a:gd name="connsiteY6-348" fmla="*/ 599179 h 599179"/>
                <a:gd name="connsiteX7-349" fmla="*/ 0 w 295275"/>
                <a:gd name="connsiteY7-350" fmla="*/ 599179 h 599179"/>
                <a:gd name="connsiteX8-351" fmla="*/ 0 w 295275"/>
                <a:gd name="connsiteY8-352" fmla="*/ 303904 h 599179"/>
                <a:gd name="connsiteX9-353" fmla="*/ 207995 w 295275"/>
                <a:gd name="connsiteY9-354" fmla="*/ 0 h 599179"/>
                <a:gd name="connsiteX0-355" fmla="*/ 207995 w 295275"/>
                <a:gd name="connsiteY0-356" fmla="*/ 0 h 599179"/>
                <a:gd name="connsiteX1-357" fmla="*/ 218480 w 295275"/>
                <a:gd name="connsiteY1-358" fmla="*/ 17025 h 599179"/>
                <a:gd name="connsiteX2-359" fmla="*/ 263922 w 295275"/>
                <a:gd name="connsiteY2-360" fmla="*/ 59952 h 599179"/>
                <a:gd name="connsiteX3-361" fmla="*/ 275967 w 295275"/>
                <a:gd name="connsiteY3-362" fmla="*/ 66705 h 599179"/>
                <a:gd name="connsiteX4-363" fmla="*/ 152376 w 295275"/>
                <a:gd name="connsiteY4-364" fmla="*/ 303904 h 599179"/>
                <a:gd name="connsiteX5-365" fmla="*/ 295275 w 295275"/>
                <a:gd name="connsiteY5-366" fmla="*/ 303904 h 599179"/>
                <a:gd name="connsiteX6-367" fmla="*/ 295275 w 295275"/>
                <a:gd name="connsiteY6-368" fmla="*/ 599179 h 599179"/>
                <a:gd name="connsiteX7-369" fmla="*/ 0 w 295275"/>
                <a:gd name="connsiteY7-370" fmla="*/ 599179 h 599179"/>
                <a:gd name="connsiteX8-371" fmla="*/ 0 w 295275"/>
                <a:gd name="connsiteY8-372" fmla="*/ 303904 h 599179"/>
                <a:gd name="connsiteX9-373" fmla="*/ 207995 w 295275"/>
                <a:gd name="connsiteY9-374" fmla="*/ 0 h 599179"/>
                <a:gd name="connsiteX0-375" fmla="*/ 207995 w 295275"/>
                <a:gd name="connsiteY0-376" fmla="*/ 0 h 599179"/>
                <a:gd name="connsiteX1-377" fmla="*/ 218480 w 295275"/>
                <a:gd name="connsiteY1-378" fmla="*/ 17025 h 599179"/>
                <a:gd name="connsiteX2-379" fmla="*/ 263922 w 295275"/>
                <a:gd name="connsiteY2-380" fmla="*/ 59952 h 599179"/>
                <a:gd name="connsiteX3-381" fmla="*/ 275967 w 295275"/>
                <a:gd name="connsiteY3-382" fmla="*/ 66705 h 599179"/>
                <a:gd name="connsiteX4-383" fmla="*/ 152376 w 295275"/>
                <a:gd name="connsiteY4-384" fmla="*/ 303904 h 599179"/>
                <a:gd name="connsiteX5-385" fmla="*/ 295275 w 295275"/>
                <a:gd name="connsiteY5-386" fmla="*/ 303904 h 599179"/>
                <a:gd name="connsiteX6-387" fmla="*/ 295275 w 295275"/>
                <a:gd name="connsiteY6-388" fmla="*/ 599179 h 599179"/>
                <a:gd name="connsiteX7-389" fmla="*/ 0 w 295275"/>
                <a:gd name="connsiteY7-390" fmla="*/ 599179 h 599179"/>
                <a:gd name="connsiteX8-391" fmla="*/ 0 w 295275"/>
                <a:gd name="connsiteY8-392" fmla="*/ 303904 h 599179"/>
                <a:gd name="connsiteX9-393" fmla="*/ 207995 w 295275"/>
                <a:gd name="connsiteY9-394" fmla="*/ 0 h 599179"/>
                <a:gd name="connsiteX0-395" fmla="*/ 207995 w 295275"/>
                <a:gd name="connsiteY0-396" fmla="*/ 0 h 599179"/>
                <a:gd name="connsiteX1-397" fmla="*/ 218480 w 295275"/>
                <a:gd name="connsiteY1-398" fmla="*/ 17025 h 599179"/>
                <a:gd name="connsiteX2-399" fmla="*/ 263922 w 295275"/>
                <a:gd name="connsiteY2-400" fmla="*/ 59952 h 599179"/>
                <a:gd name="connsiteX3-401" fmla="*/ 275967 w 295275"/>
                <a:gd name="connsiteY3-402" fmla="*/ 66705 h 599179"/>
                <a:gd name="connsiteX4-403" fmla="*/ 152376 w 295275"/>
                <a:gd name="connsiteY4-404" fmla="*/ 303904 h 599179"/>
                <a:gd name="connsiteX5-405" fmla="*/ 295275 w 295275"/>
                <a:gd name="connsiteY5-406" fmla="*/ 303904 h 599179"/>
                <a:gd name="connsiteX6-407" fmla="*/ 295275 w 295275"/>
                <a:gd name="connsiteY6-408" fmla="*/ 599179 h 599179"/>
                <a:gd name="connsiteX7-409" fmla="*/ 0 w 295275"/>
                <a:gd name="connsiteY7-410" fmla="*/ 599179 h 599179"/>
                <a:gd name="connsiteX8-411" fmla="*/ 0 w 295275"/>
                <a:gd name="connsiteY8-412" fmla="*/ 303904 h 599179"/>
                <a:gd name="connsiteX9-413" fmla="*/ 207995 w 295275"/>
                <a:gd name="connsiteY9-414" fmla="*/ 0 h 599179"/>
                <a:gd name="connsiteX0-415" fmla="*/ 207995 w 295275"/>
                <a:gd name="connsiteY0-416" fmla="*/ 0 h 599179"/>
                <a:gd name="connsiteX1-417" fmla="*/ 218480 w 295275"/>
                <a:gd name="connsiteY1-418" fmla="*/ 17025 h 599179"/>
                <a:gd name="connsiteX2-419" fmla="*/ 263922 w 295275"/>
                <a:gd name="connsiteY2-420" fmla="*/ 59952 h 599179"/>
                <a:gd name="connsiteX3-421" fmla="*/ 275967 w 295275"/>
                <a:gd name="connsiteY3-422" fmla="*/ 66705 h 599179"/>
                <a:gd name="connsiteX4-423" fmla="*/ 152376 w 295275"/>
                <a:gd name="connsiteY4-424" fmla="*/ 303904 h 599179"/>
                <a:gd name="connsiteX5-425" fmla="*/ 295275 w 295275"/>
                <a:gd name="connsiteY5-426" fmla="*/ 303904 h 599179"/>
                <a:gd name="connsiteX6-427" fmla="*/ 295275 w 295275"/>
                <a:gd name="connsiteY6-428" fmla="*/ 599179 h 599179"/>
                <a:gd name="connsiteX7-429" fmla="*/ 0 w 295275"/>
                <a:gd name="connsiteY7-430" fmla="*/ 599179 h 599179"/>
                <a:gd name="connsiteX8-431" fmla="*/ 0 w 295275"/>
                <a:gd name="connsiteY8-432" fmla="*/ 334942 h 599179"/>
                <a:gd name="connsiteX9-433" fmla="*/ 207995 w 295275"/>
                <a:gd name="connsiteY9-434" fmla="*/ 0 h 599179"/>
                <a:gd name="connsiteX0-435" fmla="*/ 207995 w 295275"/>
                <a:gd name="connsiteY0-436" fmla="*/ 0 h 599179"/>
                <a:gd name="connsiteX1-437" fmla="*/ 218480 w 295275"/>
                <a:gd name="connsiteY1-438" fmla="*/ 17025 h 599179"/>
                <a:gd name="connsiteX2-439" fmla="*/ 263922 w 295275"/>
                <a:gd name="connsiteY2-440" fmla="*/ 59952 h 599179"/>
                <a:gd name="connsiteX3-441" fmla="*/ 275967 w 295275"/>
                <a:gd name="connsiteY3-442" fmla="*/ 66705 h 599179"/>
                <a:gd name="connsiteX4-443" fmla="*/ 152376 w 295275"/>
                <a:gd name="connsiteY4-444" fmla="*/ 303904 h 599179"/>
                <a:gd name="connsiteX5-445" fmla="*/ 295275 w 295275"/>
                <a:gd name="connsiteY5-446" fmla="*/ 303904 h 599179"/>
                <a:gd name="connsiteX6-447" fmla="*/ 295275 w 295275"/>
                <a:gd name="connsiteY6-448" fmla="*/ 599179 h 599179"/>
                <a:gd name="connsiteX7-449" fmla="*/ 0 w 295275"/>
                <a:gd name="connsiteY7-450" fmla="*/ 599179 h 599179"/>
                <a:gd name="connsiteX8-451" fmla="*/ 0 w 295275"/>
                <a:gd name="connsiteY8-452" fmla="*/ 334942 h 599179"/>
                <a:gd name="connsiteX9-453" fmla="*/ 207995 w 295275"/>
                <a:gd name="connsiteY9-454" fmla="*/ 0 h 599179"/>
                <a:gd name="connsiteX0-455" fmla="*/ 207995 w 295275"/>
                <a:gd name="connsiteY0-456" fmla="*/ 0 h 599179"/>
                <a:gd name="connsiteX1-457" fmla="*/ 218480 w 295275"/>
                <a:gd name="connsiteY1-458" fmla="*/ 17025 h 599179"/>
                <a:gd name="connsiteX2-459" fmla="*/ 263922 w 295275"/>
                <a:gd name="connsiteY2-460" fmla="*/ 59952 h 599179"/>
                <a:gd name="connsiteX3-461" fmla="*/ 275967 w 295275"/>
                <a:gd name="connsiteY3-462" fmla="*/ 66705 h 599179"/>
                <a:gd name="connsiteX4-463" fmla="*/ 152376 w 295275"/>
                <a:gd name="connsiteY4-464" fmla="*/ 303904 h 599179"/>
                <a:gd name="connsiteX5-465" fmla="*/ 295275 w 295275"/>
                <a:gd name="connsiteY5-466" fmla="*/ 303904 h 599179"/>
                <a:gd name="connsiteX6-467" fmla="*/ 295275 w 295275"/>
                <a:gd name="connsiteY6-468" fmla="*/ 599179 h 599179"/>
                <a:gd name="connsiteX7-469" fmla="*/ 0 w 295275"/>
                <a:gd name="connsiteY7-470" fmla="*/ 599179 h 599179"/>
                <a:gd name="connsiteX8-471" fmla="*/ 0 w 295275"/>
                <a:gd name="connsiteY8-472" fmla="*/ 334942 h 599179"/>
                <a:gd name="connsiteX9-473" fmla="*/ 207995 w 295275"/>
                <a:gd name="connsiteY9-474" fmla="*/ 0 h 599179"/>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 ang="0">
                  <a:pos x="connsiteX9-19" y="connsiteY9-20"/>
                </a:cxn>
              </a:cxnLst>
              <a:rect l="l" t="t" r="r" b="b"/>
              <a:pathLst>
                <a:path w="295275" h="599179">
                  <a:moveTo>
                    <a:pt x="207995" y="0"/>
                  </a:moveTo>
                  <a:lnTo>
                    <a:pt x="218480" y="17025"/>
                  </a:lnTo>
                  <a:cubicBezTo>
                    <a:pt x="231034" y="32364"/>
                    <a:pt x="246314" y="46986"/>
                    <a:pt x="263922" y="59952"/>
                  </a:cubicBezTo>
                  <a:lnTo>
                    <a:pt x="275967" y="66705"/>
                  </a:lnTo>
                  <a:cubicBezTo>
                    <a:pt x="274744" y="66607"/>
                    <a:pt x="166924" y="148026"/>
                    <a:pt x="152376" y="303904"/>
                  </a:cubicBezTo>
                  <a:lnTo>
                    <a:pt x="295275" y="303904"/>
                  </a:lnTo>
                  <a:lnTo>
                    <a:pt x="295275" y="599179"/>
                  </a:lnTo>
                  <a:lnTo>
                    <a:pt x="0" y="599179"/>
                  </a:lnTo>
                  <a:lnTo>
                    <a:pt x="0" y="334942"/>
                  </a:lnTo>
                  <a:cubicBezTo>
                    <a:pt x="10368" y="113589"/>
                    <a:pt x="207637" y="2353"/>
                    <a:pt x="207995"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en-US">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solidFill>
                  <a:schemeClr val="lt1"/>
                </a:solidFill>
                <a:latin typeface="微软雅黑" panose="020b0503020204020204" charset="-122"/>
                <a:ea typeface="微软雅黑"/>
                <a:sym typeface="Arial" pitchFamily="34" charset="0"/>
              </a:endParaRPr>
            </a:p>
          </p:txBody>
        </p:sp>
      </p:grpSp>
      <p:sp>
        <p:nvSpPr>
          <p:cNvPr id="20" name="任意多边形: 形状 11"/>
          <p:cNvSpPr/>
          <p:nvPr>
            <p:custDataLst>
              <p:tags r:id="rId8"/>
            </p:custDataLst>
          </p:nvPr>
        </p:nvSpPr>
        <p:spPr>
          <a:xfrm>
            <a:off x="-598" y="0"/>
            <a:ext cx="994611" cy="6858001"/>
          </a:xfrm>
          <a:custGeom>
            <a:gdLst>
              <a:gd name="connsiteX0" fmla="*/ 0 w 1634832"/>
              <a:gd name="connsiteY0" fmla="*/ 0 h 6858001"/>
              <a:gd name="connsiteX1" fmla="*/ 261030 w 1634832"/>
              <a:gd name="connsiteY1" fmla="*/ 0 h 6858001"/>
              <a:gd name="connsiteX2" fmla="*/ 1634832 w 1634832"/>
              <a:gd name="connsiteY2" fmla="*/ 6858001 h 6858001"/>
              <a:gd name="connsiteX3" fmla="*/ 0 w 1634832"/>
              <a:gd name="connsiteY3" fmla="*/ 6858001 h 6858001"/>
            </a:gdLst>
            <a:cxnLst>
              <a:cxn ang="0">
                <a:pos x="connsiteX0" y="connsiteY0"/>
              </a:cxn>
              <a:cxn ang="0">
                <a:pos x="connsiteX1" y="connsiteY1"/>
              </a:cxn>
              <a:cxn ang="0">
                <a:pos x="connsiteX2" y="connsiteY2"/>
              </a:cxn>
              <a:cxn ang="0">
                <a:pos x="connsiteX3" y="connsiteY3"/>
              </a:cxn>
            </a:cxnLst>
            <a:rect l="l" t="t" r="r" b="b"/>
            <a:pathLst>
              <a:path w="1634832" h="6858001">
                <a:moveTo>
                  <a:pt x="0" y="0"/>
                </a:moveTo>
                <a:lnTo>
                  <a:pt x="261030" y="0"/>
                </a:lnTo>
                <a:lnTo>
                  <a:pt x="1634832" y="6858001"/>
                </a:lnTo>
                <a:lnTo>
                  <a:pt x="0" y="6858001"/>
                </a:lnTo>
                <a:close/>
              </a:path>
            </a:pathLst>
          </a:custGeom>
          <a:solidFill>
            <a:srgbClr val="DA141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en-US">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kumimoji="1" lang="zh-CN" altLang="en-US" sz="1600" b="1">
              <a:solidFill>
                <a:schemeClr val="lt1"/>
              </a:solidFill>
              <a:latin typeface="微软雅黑" panose="020b0503020204020204" charset="-122"/>
              <a:ea typeface="微软雅黑"/>
              <a:sym typeface="Arial" pitchFamily="34" charset="0"/>
            </a:endParaRPr>
          </a:p>
        </p:txBody>
      </p:sp>
      <p:sp>
        <p:nvSpPr>
          <p:cNvPr id="21" name="文本框 20"/>
          <p:cNvSpPr txBox="1"/>
          <p:nvPr>
            <p:custDataLst>
              <p:tags r:id="rId9"/>
            </p:custDataLst>
          </p:nvPr>
        </p:nvSpPr>
        <p:spPr>
          <a:xfrm>
            <a:off x="1421145" y="691525"/>
            <a:ext cx="7924864" cy="912863"/>
          </a:xfrm>
          <a:prstGeom prst="rect">
            <a:avLst/>
          </a:prstGeom>
          <a:noFill/>
        </p:spPr>
        <p:txBody>
          <a:bodyPr wrap="square" lIns="63500" tIns="25400" rIns="63500" bIns="2540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lgn="l">
              <a:lnSpc>
                <a:spcPct val="100000"/>
              </a:lnSpc>
              <a:spcBef>
                <a:spcPct val="0"/>
              </a:spcBef>
              <a:spcAft>
                <a:spcPct val="0"/>
              </a:spcAft>
              <a:buSzTx/>
              <a:buNone/>
            </a:pPr>
            <a:r>
              <a:rPr lang="zh-CN" altLang="en-US" sz="4000" b="1" spc="240">
                <a:solidFill>
                  <a:srgbClr val="FF0000"/>
                </a:solidFill>
                <a:latin typeface="微软雅黑" panose="020b0503020204020204" charset="-122"/>
                <a:ea typeface="微软雅黑"/>
              </a:rPr>
              <a:t>第一章  总则</a:t>
            </a:r>
            <a:endParaRPr lang="zh-CN" altLang="en-US" sz="4000" b="1" spc="240">
              <a:solidFill>
                <a:srgbClr val="FF0000"/>
              </a:solidFill>
              <a:latin typeface="微软雅黑" panose="020b0503020204020204" charset="-122"/>
              <a:ea typeface="微软雅黑"/>
            </a:endParaRPr>
          </a:p>
        </p:txBody>
      </p:sp>
      <p:sp>
        <p:nvSpPr>
          <p:cNvPr id="22" name="Title 6"/>
          <p:cNvSpPr txBox="1"/>
          <p:nvPr>
            <p:custDataLst>
              <p:tags r:id="rId10"/>
            </p:custDataLst>
          </p:nvPr>
        </p:nvSpPr>
        <p:spPr>
          <a:xfrm>
            <a:off x="1207135" y="1279525"/>
            <a:ext cx="10961370" cy="4812665"/>
          </a:xfrm>
          <a:prstGeom prst="rect">
            <a:avLst/>
          </a:prstGeom>
          <a:noFill/>
          <a:ln w="3175">
            <a:noFill/>
            <a:prstDash val="dash"/>
          </a:ln>
        </p:spPr>
        <p:txBody>
          <a:bodyPr wrap="square" lIns="63500" tIns="25400" rIns="63500" bIns="25400" anchor="ctr" anchorCtr="0">
            <a:noAutofit/>
          </a:bodyPr>
          <a:lstStyle>
            <a:defPPr>
              <a:defRPr lang="zh-CN"/>
            </a:defPPr>
            <a:lvl1pPr marL="0" algn="l" defTabSz="913765" rtl="0" eaLnBrk="1" latinLnBrk="0" hangingPunct="1">
              <a:lnSpc>
                <a:spcPct val="90000"/>
              </a:lnSpc>
              <a:spcBef>
                <a:spcPct val="0"/>
              </a:spcBef>
              <a:buNone/>
              <a:defRPr lang="en-US" sz="2745" b="0" kern="1200" cap="none" spc="-49" baseline="0">
                <a:ln w="3175">
                  <a:noFill/>
                </a:ln>
                <a:solidFill>
                  <a:schemeClr val="tx1"/>
                </a:solidFill>
                <a:effectLst/>
                <a:latin typeface="+mj-lt"/>
                <a:ea typeface="+mn-ea"/>
                <a:cs typeface="Segoe UI" panose="020b0502040204020203"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indent="0" algn="l" fontAlgn="ctr">
              <a:lnSpc>
                <a:spcPct val="120000"/>
              </a:lnSpc>
              <a:spcBef>
                <a:spcPct val="0"/>
              </a:spcBef>
              <a:spcAft>
                <a:spcPts val="800"/>
              </a:spcAft>
              <a:buSzTx/>
            </a:pPr>
            <a:r>
              <a:rPr lang="zh-CN" altLang="en-US" sz="1800" b="1" spc="160">
                <a:ln w="3175">
                  <a:noFill/>
                  <a:prstDash val="dash"/>
                </a:ln>
                <a:solidFill>
                  <a:schemeClr val="dk1">
                    <a:lumMod val="75000"/>
                    <a:lumOff val="25000"/>
                  </a:schemeClr>
                </a:solidFill>
                <a:latin typeface="微软雅黑" panose="020b0503020204020204" charset="-122"/>
                <a:ea typeface="微软雅黑"/>
                <a:cs typeface="微软雅黑" panose="020b0503020204020204" charset="-122"/>
              </a:rPr>
              <a:t>第五条</a:t>
            </a:r>
            <a:r>
              <a:rPr lang="zh-CN" altLang="en-US" sz="1800" spc="160">
                <a:ln w="3175">
                  <a:noFill/>
                  <a:prstDash val="dash"/>
                </a:ln>
                <a:solidFill>
                  <a:schemeClr val="dk1">
                    <a:lumMod val="75000"/>
                    <a:lumOff val="25000"/>
                  </a:schemeClr>
                </a:solidFill>
                <a:latin typeface="微软雅黑" panose="020b0503020204020204" charset="-122"/>
                <a:ea typeface="微软雅黑"/>
                <a:cs typeface="微软雅黑" panose="020b0503020204020204" charset="-122"/>
              </a:rPr>
              <a:t>  抗肿瘤药物临床应用应当遵循安全、有效、经济的原则。医疗机构和医务人员应当以循证医学证据为基础，以诊疗规范、临床诊疗指南、临床路径和药品说明书等为依据，充分考虑药物临床治疗价值和可及性，合理应用抗肿瘤药物，以达到治疗肿瘤、提高患者生存率、改善患者生存质量的目的。</a:t>
            </a:r>
            <a:endParaRPr lang="zh-CN" altLang="en-US" sz="1800" spc="160">
              <a:ln w="3175">
                <a:noFill/>
                <a:prstDash val="dash"/>
              </a:ln>
              <a:solidFill>
                <a:schemeClr val="dk1">
                  <a:lumMod val="75000"/>
                  <a:lumOff val="25000"/>
                </a:schemeClr>
              </a:solidFill>
              <a:latin typeface="微软雅黑" panose="020b0503020204020204" charset="-122"/>
              <a:ea typeface="微软雅黑"/>
              <a:cs typeface="微软雅黑" panose="020b0503020204020204" charset="-122"/>
            </a:endParaRPr>
          </a:p>
          <a:p>
            <a:pPr lvl="0" indent="0" algn="l" fontAlgn="ctr">
              <a:lnSpc>
                <a:spcPct val="120000"/>
              </a:lnSpc>
              <a:spcBef>
                <a:spcPct val="0"/>
              </a:spcBef>
              <a:spcAft>
                <a:spcPts val="800"/>
              </a:spcAft>
              <a:buSzTx/>
            </a:pPr>
            <a:r>
              <a:rPr lang="zh-CN" altLang="en-US" sz="1800" b="1" spc="160">
                <a:ln w="3175">
                  <a:noFill/>
                  <a:prstDash val="dash"/>
                </a:ln>
                <a:solidFill>
                  <a:schemeClr val="dk1">
                    <a:lumMod val="75000"/>
                    <a:lumOff val="25000"/>
                  </a:schemeClr>
                </a:solidFill>
                <a:latin typeface="微软雅黑" panose="020b0503020204020204" charset="-122"/>
                <a:ea typeface="微软雅黑"/>
                <a:cs typeface="微软雅黑" panose="020b0503020204020204" charset="-122"/>
              </a:rPr>
              <a:t>第六条</a:t>
            </a:r>
            <a:r>
              <a:rPr lang="zh-CN" altLang="en-US" sz="1800" spc="160">
                <a:ln w="3175">
                  <a:noFill/>
                  <a:prstDash val="dash"/>
                </a:ln>
                <a:solidFill>
                  <a:schemeClr val="dk1">
                    <a:lumMod val="75000"/>
                    <a:lumOff val="25000"/>
                  </a:schemeClr>
                </a:solidFill>
                <a:latin typeface="微软雅黑" panose="020b0503020204020204" charset="-122"/>
                <a:ea typeface="微软雅黑"/>
                <a:cs typeface="微软雅黑" panose="020b0503020204020204" charset="-122"/>
              </a:rPr>
              <a:t> </a:t>
            </a:r>
            <a:r>
              <a:rPr lang="zh-CN" altLang="en-US" sz="1800" b="1" spc="160">
                <a:ln w="3175">
                  <a:noFill/>
                  <a:prstDash val="dash"/>
                </a:ln>
                <a:solidFill>
                  <a:srgbClr val="FF0000"/>
                </a:solidFill>
                <a:latin typeface="微软雅黑" panose="020b0503020204020204" charset="-122"/>
                <a:ea typeface="微软雅黑"/>
                <a:cs typeface="微软雅黑" panose="020b0503020204020204" charset="-122"/>
              </a:rPr>
              <a:t> 抗肿瘤药物临床应用实行分级管理</a:t>
            </a:r>
            <a:r>
              <a:rPr lang="zh-CN" altLang="en-US" sz="1800" spc="160">
                <a:ln w="3175">
                  <a:noFill/>
                  <a:prstDash val="dash"/>
                </a:ln>
                <a:solidFill>
                  <a:schemeClr val="dk1">
                    <a:lumMod val="75000"/>
                    <a:lumOff val="25000"/>
                  </a:schemeClr>
                </a:solidFill>
                <a:latin typeface="微软雅黑" panose="020b0503020204020204" charset="-122"/>
                <a:ea typeface="微软雅黑"/>
                <a:cs typeface="微软雅黑" panose="020b0503020204020204" charset="-122"/>
              </a:rPr>
              <a:t>。根据安全性、可及性、经济性等因素，将抗肿瘤药物分为限制使用级和普通使用级。具体划分标准如下：</a:t>
            </a:r>
            <a:endParaRPr lang="zh-CN" altLang="en-US" sz="1800" spc="160">
              <a:ln w="3175">
                <a:noFill/>
                <a:prstDash val="dash"/>
              </a:ln>
              <a:solidFill>
                <a:schemeClr val="dk1">
                  <a:lumMod val="75000"/>
                  <a:lumOff val="25000"/>
                </a:schemeClr>
              </a:solidFill>
              <a:latin typeface="微软雅黑" panose="020b0503020204020204" charset="-122"/>
              <a:ea typeface="微软雅黑"/>
              <a:cs typeface="微软雅黑" panose="020b0503020204020204" charset="-122"/>
            </a:endParaRPr>
          </a:p>
          <a:p>
            <a:pPr lvl="0" indent="0" algn="l" fontAlgn="ctr">
              <a:lnSpc>
                <a:spcPct val="120000"/>
              </a:lnSpc>
              <a:spcBef>
                <a:spcPct val="0"/>
              </a:spcBef>
              <a:spcAft>
                <a:spcPts val="800"/>
              </a:spcAft>
              <a:buSzTx/>
              <a:buFont typeface="Wingdings" panose="05000000000000000000" charset="0"/>
            </a:pPr>
            <a:r>
              <a:rPr lang="zh-CN" altLang="en-US" sz="1800" spc="160">
                <a:ln w="3175">
                  <a:noFill/>
                  <a:prstDash val="dash"/>
                </a:ln>
                <a:solidFill>
                  <a:schemeClr val="dk1">
                    <a:lumMod val="75000"/>
                    <a:lumOff val="25000"/>
                  </a:schemeClr>
                </a:solidFill>
                <a:latin typeface="微软雅黑" panose="020b0503020204020204" charset="-122"/>
                <a:ea typeface="微软雅黑"/>
                <a:cs typeface="微软雅黑" panose="020b0503020204020204" charset="-122"/>
              </a:rPr>
              <a:t>（一）</a:t>
            </a:r>
            <a:r>
              <a:rPr lang="zh-CN" altLang="en-US" sz="1800" spc="160">
                <a:ln w="3175">
                  <a:noFill/>
                  <a:prstDash val="dash"/>
                </a:ln>
                <a:solidFill>
                  <a:srgbClr val="FF0000"/>
                </a:solidFill>
                <a:latin typeface="微软雅黑" panose="020b0503020204020204" charset="-122"/>
                <a:ea typeface="微软雅黑"/>
                <a:cs typeface="微软雅黑" panose="020b0503020204020204" charset="-122"/>
              </a:rPr>
              <a:t>限制使用级抗肿瘤药物是指具有下列特点之一的抗肿瘤药物</a:t>
            </a:r>
            <a:r>
              <a:rPr lang="zh-CN" altLang="en-US" sz="1800" spc="160">
                <a:ln w="3175">
                  <a:noFill/>
                  <a:prstDash val="dash"/>
                </a:ln>
                <a:solidFill>
                  <a:schemeClr val="dk1">
                    <a:lumMod val="75000"/>
                    <a:lumOff val="25000"/>
                  </a:schemeClr>
                </a:solidFill>
                <a:latin typeface="微软雅黑" panose="020b0503020204020204" charset="-122"/>
                <a:ea typeface="微软雅黑"/>
                <a:cs typeface="微软雅黑" panose="020b0503020204020204" charset="-122"/>
              </a:rPr>
              <a:t>：</a:t>
            </a:r>
            <a:endParaRPr lang="zh-CN" altLang="en-US" sz="1800" spc="160">
              <a:ln w="3175">
                <a:noFill/>
                <a:prstDash val="dash"/>
              </a:ln>
              <a:solidFill>
                <a:schemeClr val="dk1">
                  <a:lumMod val="75000"/>
                  <a:lumOff val="25000"/>
                </a:schemeClr>
              </a:solidFill>
              <a:latin typeface="微软雅黑" panose="020b0503020204020204" charset="-122"/>
              <a:ea typeface="微软雅黑"/>
              <a:cs typeface="微软雅黑" panose="020b0503020204020204" charset="-122"/>
            </a:endParaRPr>
          </a:p>
          <a:p>
            <a:pPr lvl="0" indent="0" algn="l" fontAlgn="ctr">
              <a:lnSpc>
                <a:spcPct val="120000"/>
              </a:lnSpc>
              <a:spcBef>
                <a:spcPct val="0"/>
              </a:spcBef>
              <a:spcAft>
                <a:spcPts val="800"/>
              </a:spcAft>
              <a:buSzTx/>
              <a:buFont typeface="Wingdings" panose="05000000000000000000" charset="0"/>
            </a:pPr>
            <a:r>
              <a:rPr lang="zh-CN" altLang="en-US" sz="1800" spc="160">
                <a:ln w="3175">
                  <a:noFill/>
                  <a:prstDash val="dash"/>
                </a:ln>
                <a:solidFill>
                  <a:schemeClr val="dk1">
                    <a:lumMod val="75000"/>
                    <a:lumOff val="25000"/>
                  </a:schemeClr>
                </a:solidFill>
                <a:latin typeface="微软雅黑" panose="020b0503020204020204" charset="-122"/>
                <a:ea typeface="微软雅黑"/>
                <a:cs typeface="微软雅黑" panose="020b0503020204020204" charset="-122"/>
              </a:rPr>
              <a:t>1.药物毒副作用大，纳入毒性药品管理，适应证严格，禁忌证多，须由具有丰富临床经验的医务人员使用，使用不当可能对人体造成严重损害的抗肿瘤药物；</a:t>
            </a:r>
            <a:endParaRPr lang="zh-CN" altLang="en-US" sz="1800" spc="160">
              <a:ln w="3175">
                <a:noFill/>
                <a:prstDash val="dash"/>
              </a:ln>
              <a:solidFill>
                <a:schemeClr val="dk1">
                  <a:lumMod val="75000"/>
                  <a:lumOff val="25000"/>
                </a:schemeClr>
              </a:solidFill>
              <a:latin typeface="微软雅黑" panose="020b0503020204020204" charset="-122"/>
              <a:ea typeface="微软雅黑"/>
              <a:cs typeface="微软雅黑" panose="020b0503020204020204" charset="-122"/>
            </a:endParaRPr>
          </a:p>
          <a:p>
            <a:pPr lvl="0" indent="0" algn="l" fontAlgn="ctr">
              <a:lnSpc>
                <a:spcPct val="120000"/>
              </a:lnSpc>
              <a:spcBef>
                <a:spcPct val="0"/>
              </a:spcBef>
              <a:spcAft>
                <a:spcPts val="800"/>
              </a:spcAft>
              <a:buSzTx/>
              <a:buFont typeface="Wingdings" panose="05000000000000000000" charset="0"/>
            </a:pPr>
            <a:r>
              <a:rPr lang="zh-CN" altLang="en-US" sz="1800" spc="160">
                <a:ln w="3175">
                  <a:noFill/>
                  <a:prstDash val="dash"/>
                </a:ln>
                <a:solidFill>
                  <a:schemeClr val="dk1">
                    <a:lumMod val="75000"/>
                    <a:lumOff val="25000"/>
                  </a:schemeClr>
                </a:solidFill>
                <a:latin typeface="微软雅黑" panose="020b0503020204020204" charset="-122"/>
                <a:ea typeface="微软雅黑"/>
                <a:cs typeface="微软雅黑" panose="020b0503020204020204" charset="-122"/>
              </a:rPr>
              <a:t>2.上市时间短、用药经验少的新型抗肿瘤药物；</a:t>
            </a:r>
            <a:endParaRPr lang="zh-CN" altLang="en-US" sz="1800" spc="160">
              <a:ln w="3175">
                <a:noFill/>
                <a:prstDash val="dash"/>
              </a:ln>
              <a:solidFill>
                <a:schemeClr val="dk1">
                  <a:lumMod val="75000"/>
                  <a:lumOff val="25000"/>
                </a:schemeClr>
              </a:solidFill>
              <a:latin typeface="微软雅黑" panose="020b0503020204020204" charset="-122"/>
              <a:ea typeface="微软雅黑"/>
              <a:cs typeface="微软雅黑" panose="020b0503020204020204" charset="-122"/>
            </a:endParaRPr>
          </a:p>
          <a:p>
            <a:pPr lvl="0" indent="0" algn="l" fontAlgn="ctr">
              <a:lnSpc>
                <a:spcPct val="120000"/>
              </a:lnSpc>
              <a:spcBef>
                <a:spcPct val="0"/>
              </a:spcBef>
              <a:spcAft>
                <a:spcPts val="800"/>
              </a:spcAft>
              <a:buSzTx/>
              <a:buFont typeface="Wingdings" panose="05000000000000000000" charset="0"/>
            </a:pPr>
            <a:r>
              <a:rPr lang="zh-CN" altLang="en-US" sz="1800" spc="160">
                <a:ln w="3175">
                  <a:noFill/>
                  <a:prstDash val="dash"/>
                </a:ln>
                <a:solidFill>
                  <a:schemeClr val="dk1">
                    <a:lumMod val="75000"/>
                    <a:lumOff val="25000"/>
                  </a:schemeClr>
                </a:solidFill>
                <a:latin typeface="微软雅黑" panose="020b0503020204020204" charset="-122"/>
                <a:ea typeface="微软雅黑"/>
                <a:cs typeface="微软雅黑" panose="020b0503020204020204" charset="-122"/>
              </a:rPr>
              <a:t>3.价格昂贵、经济负担沉重的抗肿瘤药物。</a:t>
            </a:r>
            <a:endParaRPr lang="zh-CN" altLang="en-US" sz="1800" spc="160">
              <a:ln w="3175">
                <a:noFill/>
                <a:prstDash val="dash"/>
              </a:ln>
              <a:solidFill>
                <a:schemeClr val="dk1">
                  <a:lumMod val="75000"/>
                  <a:lumOff val="25000"/>
                </a:schemeClr>
              </a:solidFill>
              <a:latin typeface="微软雅黑" panose="020b0503020204020204" charset="-122"/>
              <a:ea typeface="微软雅黑"/>
              <a:cs typeface="微软雅黑" panose="020b0503020204020204" charset="-122"/>
            </a:endParaRPr>
          </a:p>
        </p:txBody>
      </p:sp>
    </p:spTree>
    <p:custDataLst>
      <p:tags r:id="rId11"/>
    </p:custDataLst>
  </p:cSld>
  <p:clrMapOvr>
    <a:masterClrMapping/>
  </p:clrMapOvr>
  <mc:AlternateContent>
    <mc:Choice xmlns:p14="http://schemas.microsoft.com/office/powerpoint/2010/main" Requires="p14">
      <p:transition p14:dur="500"/>
    </mc:Choice>
    <mc:Fallback>
      <p:transition/>
    </mc:Fallback>
  </mc:AlternateContent>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4" name="任意多边形: 形状 7"/>
          <p:cNvSpPr/>
          <p:nvPr>
            <p:custDataLst>
              <p:tags r:id="rId2"/>
            </p:custDataLst>
          </p:nvPr>
        </p:nvSpPr>
        <p:spPr>
          <a:xfrm>
            <a:off x="11073282" y="5893070"/>
            <a:ext cx="1116566" cy="968113"/>
          </a:xfrm>
          <a:custGeom>
            <a:gdLst>
              <a:gd name="connsiteX0" fmla="*/ 0 w 1116566"/>
              <a:gd name="connsiteY0" fmla="*/ 968113 h 968113"/>
              <a:gd name="connsiteX1" fmla="*/ 1116566 w 1116566"/>
              <a:gd name="connsiteY1" fmla="*/ 968113 h 968113"/>
              <a:gd name="connsiteX2" fmla="*/ 1116566 w 1116566"/>
              <a:gd name="connsiteY2" fmla="*/ 0 h 968113"/>
            </a:gdLst>
            <a:cxnLst>
              <a:cxn ang="0">
                <a:pos x="connsiteX0" y="connsiteY0"/>
              </a:cxn>
              <a:cxn ang="0">
                <a:pos x="connsiteX1" y="connsiteY1"/>
              </a:cxn>
              <a:cxn ang="0">
                <a:pos x="connsiteX2" y="connsiteY2"/>
              </a:cxn>
            </a:cxnLst>
            <a:rect l="l" t="t" r="r" b="b"/>
            <a:pathLst>
              <a:path w="1116566" h="968113">
                <a:moveTo>
                  <a:pt x="0" y="968113"/>
                </a:moveTo>
                <a:lnTo>
                  <a:pt x="1116566" y="968113"/>
                </a:lnTo>
                <a:lnTo>
                  <a:pt x="1116566" y="0"/>
                </a:lnTo>
                <a:close/>
              </a:path>
            </a:pathLst>
          </a:custGeom>
          <a:solidFill>
            <a:schemeClr val="accent3"/>
          </a:solidFill>
          <a:ln w="6340"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微软雅黑" panose="020b0503020204020204" charset="-122"/>
              <a:ea typeface="微软雅黑"/>
              <a:sym typeface="Arial" pitchFamily="34" charset="0"/>
            </a:endParaRPr>
          </a:p>
        </p:txBody>
      </p:sp>
      <p:sp>
        <p:nvSpPr>
          <p:cNvPr id="15" name="任意多边形: 形状 10"/>
          <p:cNvSpPr/>
          <p:nvPr>
            <p:custDataLst>
              <p:tags r:id="rId3"/>
            </p:custDataLst>
          </p:nvPr>
        </p:nvSpPr>
        <p:spPr>
          <a:xfrm>
            <a:off x="143781" y="0"/>
            <a:ext cx="994611" cy="6858001"/>
          </a:xfrm>
          <a:custGeom>
            <a:gdLst>
              <a:gd name="connsiteX0" fmla="*/ 0 w 1634832"/>
              <a:gd name="connsiteY0" fmla="*/ 0 h 6858001"/>
              <a:gd name="connsiteX1" fmla="*/ 261030 w 1634832"/>
              <a:gd name="connsiteY1" fmla="*/ 0 h 6858001"/>
              <a:gd name="connsiteX2" fmla="*/ 1634832 w 1634832"/>
              <a:gd name="connsiteY2" fmla="*/ 6858001 h 6858001"/>
              <a:gd name="connsiteX3" fmla="*/ 0 w 1634832"/>
              <a:gd name="connsiteY3" fmla="*/ 6858001 h 6858001"/>
            </a:gdLst>
            <a:cxnLst>
              <a:cxn ang="0">
                <a:pos x="connsiteX0" y="connsiteY0"/>
              </a:cxn>
              <a:cxn ang="0">
                <a:pos x="connsiteX1" y="connsiteY1"/>
              </a:cxn>
              <a:cxn ang="0">
                <a:pos x="connsiteX2" y="connsiteY2"/>
              </a:cxn>
              <a:cxn ang="0">
                <a:pos x="connsiteX3" y="connsiteY3"/>
              </a:cxn>
            </a:cxnLst>
            <a:rect l="l" t="t" r="r" b="b"/>
            <a:pathLst>
              <a:path w="1634832" h="6858001">
                <a:moveTo>
                  <a:pt x="0" y="0"/>
                </a:moveTo>
                <a:lnTo>
                  <a:pt x="261030" y="0"/>
                </a:lnTo>
                <a:lnTo>
                  <a:pt x="1634832" y="6858001"/>
                </a:lnTo>
                <a:lnTo>
                  <a:pt x="0" y="6858001"/>
                </a:lnTo>
                <a:close/>
              </a:path>
            </a:pathLst>
          </a:custGeom>
          <a:gradFill>
            <a:gsLst>
              <a:gs pos="50000">
                <a:srgbClr val="DC7183"/>
              </a:gs>
              <a:gs pos="0">
                <a:srgbClr val="E8A0AC"/>
              </a:gs>
              <a:gs pos="100000">
                <a:srgbClr val="D04159"/>
              </a:gs>
            </a:gsLst>
            <a:lin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en-US">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kumimoji="1" lang="zh-CN" altLang="en-US" sz="1600" b="1">
              <a:solidFill>
                <a:schemeClr val="lt1"/>
              </a:solidFill>
              <a:latin typeface="微软雅黑" panose="020b0503020204020204" charset="-122"/>
              <a:ea typeface="微软雅黑"/>
              <a:sym typeface="Arial" pitchFamily="34" charset="0"/>
            </a:endParaRPr>
          </a:p>
        </p:txBody>
      </p:sp>
      <p:sp>
        <p:nvSpPr>
          <p:cNvPr id="16" name="直角三角形 15"/>
          <p:cNvSpPr/>
          <p:nvPr>
            <p:custDataLst>
              <p:tags r:id="rId4"/>
            </p:custDataLst>
          </p:nvPr>
        </p:nvSpPr>
        <p:spPr>
          <a:xfrm flipH="1">
            <a:off x="-600" y="5516409"/>
            <a:ext cx="12193200" cy="1341592"/>
          </a:xfrm>
          <a:prstGeom prst="rtTriangle">
            <a:avLst/>
          </a:prstGeom>
          <a:solidFill>
            <a:srgbClr val="DA141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kumimoji="1" lang="zh-CN" altLang="en-US" sz="1600" b="1">
              <a:solidFill>
                <a:schemeClr val="lt1"/>
              </a:solidFill>
              <a:latin typeface="微软雅黑" panose="020b0503020204020204" charset="-122"/>
              <a:ea typeface="微软雅黑"/>
              <a:sym typeface="Arial" pitchFamily="34" charset="0"/>
            </a:endParaRPr>
          </a:p>
        </p:txBody>
      </p:sp>
      <p:grpSp>
        <p:nvGrpSpPr>
          <p:cNvPr id="17" name="组合 16"/>
          <p:cNvGrpSpPr>
            <a:grpSpLocks noChangeAspect="1"/>
          </p:cNvGrpSpPr>
          <p:nvPr>
            <p:custDataLst>
              <p:tags r:id="rId5"/>
            </p:custDataLst>
          </p:nvPr>
        </p:nvGrpSpPr>
        <p:grpSpPr>
          <a:xfrm rot="10800000">
            <a:off x="9773285" y="897890"/>
            <a:ext cx="572135" cy="499745"/>
            <a:chOff x="1168400" y="1347856"/>
            <a:chExt cx="723913" cy="631688"/>
          </a:xfrm>
          <a:gradFill>
            <a:gsLst>
              <a:gs pos="50000">
                <a:srgbClr val="DC7183"/>
              </a:gs>
              <a:gs pos="0">
                <a:srgbClr val="E8A0AC"/>
              </a:gs>
              <a:gs pos="100000">
                <a:srgbClr val="D04159"/>
              </a:gs>
            </a:gsLst>
            <a:lin scaled="1"/>
          </a:gradFill>
        </p:grpSpPr>
        <p:sp>
          <p:nvSpPr>
            <p:cNvPr id="18" name="任意多边形: 形状 17"/>
            <p:cNvSpPr>
              <a:spLocks noChangeAspect="1"/>
            </p:cNvSpPr>
            <p:nvPr>
              <p:custDataLst>
                <p:tags r:id="rId6"/>
              </p:custDataLst>
            </p:nvPr>
          </p:nvSpPr>
          <p:spPr>
            <a:xfrm>
              <a:off x="1168400" y="1347856"/>
              <a:ext cx="311295" cy="631688"/>
            </a:xfrm>
            <a:custGeom>
              <a:gdLst>
                <a:gd name="connsiteX0" fmla="*/ 207995 w 295275"/>
                <a:gd name="connsiteY0" fmla="*/ 0 h 599179"/>
                <a:gd name="connsiteX1" fmla="*/ 218480 w 295275"/>
                <a:gd name="connsiteY1" fmla="*/ 17025 h 599179"/>
                <a:gd name="connsiteX2" fmla="*/ 263922 w 295275"/>
                <a:gd name="connsiteY2" fmla="*/ 59952 h 599179"/>
                <a:gd name="connsiteX3" fmla="*/ 275967 w 295275"/>
                <a:gd name="connsiteY3" fmla="*/ 66705 h 599179"/>
                <a:gd name="connsiteX4" fmla="*/ 258864 w 295275"/>
                <a:gd name="connsiteY4" fmla="*/ 77309 h 599179"/>
                <a:gd name="connsiteX5" fmla="*/ 164932 w 295275"/>
                <a:gd name="connsiteY5" fmla="*/ 229252 h 599179"/>
                <a:gd name="connsiteX6" fmla="*/ 145322 w 295275"/>
                <a:gd name="connsiteY6" fmla="*/ 303904 h 599179"/>
                <a:gd name="connsiteX7" fmla="*/ 295275 w 295275"/>
                <a:gd name="connsiteY7" fmla="*/ 303904 h 599179"/>
                <a:gd name="connsiteX8" fmla="*/ 295275 w 295275"/>
                <a:gd name="connsiteY8" fmla="*/ 599179 h 599179"/>
                <a:gd name="connsiteX9" fmla="*/ 0 w 295275"/>
                <a:gd name="connsiteY9" fmla="*/ 599179 h 599179"/>
                <a:gd name="connsiteX10" fmla="*/ 0 w 295275"/>
                <a:gd name="connsiteY10" fmla="*/ 303904 h 599179"/>
                <a:gd name="connsiteX11" fmla="*/ 5952 w 295275"/>
                <a:gd name="connsiteY11" fmla="*/ 269304 h 599179"/>
                <a:gd name="connsiteX12" fmla="*/ 204540 w 295275"/>
                <a:gd name="connsiteY12" fmla="*/ 547 h 599179"/>
                <a:gd name="connsiteX0-1" fmla="*/ 207995 w 295275"/>
                <a:gd name="connsiteY0-2" fmla="*/ 0 h 599179"/>
                <a:gd name="connsiteX1-3" fmla="*/ 218480 w 295275"/>
                <a:gd name="connsiteY1-4" fmla="*/ 17025 h 599179"/>
                <a:gd name="connsiteX2-5" fmla="*/ 263922 w 295275"/>
                <a:gd name="connsiteY2-6" fmla="*/ 59952 h 599179"/>
                <a:gd name="connsiteX3-7" fmla="*/ 275967 w 295275"/>
                <a:gd name="connsiteY3-8" fmla="*/ 66705 h 599179"/>
                <a:gd name="connsiteX4-9" fmla="*/ 258864 w 295275"/>
                <a:gd name="connsiteY4-10" fmla="*/ 77309 h 599179"/>
                <a:gd name="connsiteX5-11" fmla="*/ 164932 w 295275"/>
                <a:gd name="connsiteY5-12" fmla="*/ 229252 h 599179"/>
                <a:gd name="connsiteX6-13" fmla="*/ 152376 w 295275"/>
                <a:gd name="connsiteY6-14" fmla="*/ 303904 h 599179"/>
                <a:gd name="connsiteX7-15" fmla="*/ 295275 w 295275"/>
                <a:gd name="connsiteY7-16" fmla="*/ 303904 h 599179"/>
                <a:gd name="connsiteX8-17" fmla="*/ 295275 w 295275"/>
                <a:gd name="connsiteY8-18" fmla="*/ 599179 h 599179"/>
                <a:gd name="connsiteX9-19" fmla="*/ 0 w 295275"/>
                <a:gd name="connsiteY9-20" fmla="*/ 599179 h 599179"/>
                <a:gd name="connsiteX10-21" fmla="*/ 0 w 295275"/>
                <a:gd name="connsiteY10-22" fmla="*/ 303904 h 599179"/>
                <a:gd name="connsiteX11-23" fmla="*/ 5952 w 295275"/>
                <a:gd name="connsiteY11-24" fmla="*/ 269304 h 599179"/>
                <a:gd name="connsiteX12-25" fmla="*/ 204540 w 295275"/>
                <a:gd name="connsiteY12-26" fmla="*/ 547 h 599179"/>
                <a:gd name="connsiteX13" fmla="*/ 207995 w 295275"/>
                <a:gd name="connsiteY13" fmla="*/ 0 h 599179"/>
                <a:gd name="connsiteX0-27" fmla="*/ 207995 w 295275"/>
                <a:gd name="connsiteY0-28" fmla="*/ 0 h 599179"/>
                <a:gd name="connsiteX1-29" fmla="*/ 218480 w 295275"/>
                <a:gd name="connsiteY1-30" fmla="*/ 17025 h 599179"/>
                <a:gd name="connsiteX2-31" fmla="*/ 263922 w 295275"/>
                <a:gd name="connsiteY2-32" fmla="*/ 59952 h 599179"/>
                <a:gd name="connsiteX3-33" fmla="*/ 275967 w 295275"/>
                <a:gd name="connsiteY3-34" fmla="*/ 66705 h 599179"/>
                <a:gd name="connsiteX4-35" fmla="*/ 258864 w 295275"/>
                <a:gd name="connsiteY4-36" fmla="*/ 77309 h 599179"/>
                <a:gd name="connsiteX5-37" fmla="*/ 164932 w 295275"/>
                <a:gd name="connsiteY5-38" fmla="*/ 229252 h 599179"/>
                <a:gd name="connsiteX6-39" fmla="*/ 152376 w 295275"/>
                <a:gd name="connsiteY6-40" fmla="*/ 303904 h 599179"/>
                <a:gd name="connsiteX7-41" fmla="*/ 295275 w 295275"/>
                <a:gd name="connsiteY7-42" fmla="*/ 303904 h 599179"/>
                <a:gd name="connsiteX8-43" fmla="*/ 295275 w 295275"/>
                <a:gd name="connsiteY8-44" fmla="*/ 599179 h 599179"/>
                <a:gd name="connsiteX9-45" fmla="*/ 0 w 295275"/>
                <a:gd name="connsiteY9-46" fmla="*/ 599179 h 599179"/>
                <a:gd name="connsiteX10-47" fmla="*/ 0 w 295275"/>
                <a:gd name="connsiteY10-48" fmla="*/ 303904 h 599179"/>
                <a:gd name="connsiteX11-49" fmla="*/ 5952 w 295275"/>
                <a:gd name="connsiteY11-50" fmla="*/ 269304 h 599179"/>
                <a:gd name="connsiteX12-51" fmla="*/ 204540 w 295275"/>
                <a:gd name="connsiteY12-52" fmla="*/ 547 h 599179"/>
                <a:gd name="connsiteX13-53" fmla="*/ 207995 w 295275"/>
                <a:gd name="connsiteY13-54" fmla="*/ 0 h 599179"/>
                <a:gd name="connsiteX0-55" fmla="*/ 207995 w 295275"/>
                <a:gd name="connsiteY0-56" fmla="*/ 0 h 599179"/>
                <a:gd name="connsiteX1-57" fmla="*/ 218480 w 295275"/>
                <a:gd name="connsiteY1-58" fmla="*/ 17025 h 599179"/>
                <a:gd name="connsiteX2-59" fmla="*/ 263922 w 295275"/>
                <a:gd name="connsiteY2-60" fmla="*/ 59952 h 599179"/>
                <a:gd name="connsiteX3-61" fmla="*/ 275967 w 295275"/>
                <a:gd name="connsiteY3-62" fmla="*/ 66705 h 599179"/>
                <a:gd name="connsiteX4-63" fmla="*/ 258864 w 295275"/>
                <a:gd name="connsiteY4-64" fmla="*/ 77309 h 599179"/>
                <a:gd name="connsiteX5-65" fmla="*/ 164932 w 295275"/>
                <a:gd name="connsiteY5-66" fmla="*/ 229252 h 599179"/>
                <a:gd name="connsiteX6-67" fmla="*/ 152376 w 295275"/>
                <a:gd name="connsiteY6-68" fmla="*/ 303904 h 599179"/>
                <a:gd name="connsiteX7-69" fmla="*/ 295275 w 295275"/>
                <a:gd name="connsiteY7-70" fmla="*/ 303904 h 599179"/>
                <a:gd name="connsiteX8-71" fmla="*/ 295275 w 295275"/>
                <a:gd name="connsiteY8-72" fmla="*/ 599179 h 599179"/>
                <a:gd name="connsiteX9-73" fmla="*/ 0 w 295275"/>
                <a:gd name="connsiteY9-74" fmla="*/ 599179 h 599179"/>
                <a:gd name="connsiteX10-75" fmla="*/ 0 w 295275"/>
                <a:gd name="connsiteY10-76" fmla="*/ 303904 h 599179"/>
                <a:gd name="connsiteX11-77" fmla="*/ 5952 w 295275"/>
                <a:gd name="connsiteY11-78" fmla="*/ 269304 h 599179"/>
                <a:gd name="connsiteX12-79" fmla="*/ 204540 w 295275"/>
                <a:gd name="connsiteY12-80" fmla="*/ 547 h 599179"/>
                <a:gd name="connsiteX13-81" fmla="*/ 207995 w 295275"/>
                <a:gd name="connsiteY13-82" fmla="*/ 0 h 599179"/>
                <a:gd name="connsiteX0-83" fmla="*/ 207995 w 295275"/>
                <a:gd name="connsiteY0-84" fmla="*/ 0 h 599179"/>
                <a:gd name="connsiteX1-85" fmla="*/ 218480 w 295275"/>
                <a:gd name="connsiteY1-86" fmla="*/ 17025 h 599179"/>
                <a:gd name="connsiteX2-87" fmla="*/ 263922 w 295275"/>
                <a:gd name="connsiteY2-88" fmla="*/ 59952 h 599179"/>
                <a:gd name="connsiteX3-89" fmla="*/ 275967 w 295275"/>
                <a:gd name="connsiteY3-90" fmla="*/ 66705 h 599179"/>
                <a:gd name="connsiteX4-91" fmla="*/ 258864 w 295275"/>
                <a:gd name="connsiteY4-92" fmla="*/ 77309 h 599179"/>
                <a:gd name="connsiteX5-93" fmla="*/ 152376 w 295275"/>
                <a:gd name="connsiteY5-94" fmla="*/ 303904 h 599179"/>
                <a:gd name="connsiteX6-95" fmla="*/ 295275 w 295275"/>
                <a:gd name="connsiteY6-96" fmla="*/ 303904 h 599179"/>
                <a:gd name="connsiteX7-97" fmla="*/ 295275 w 295275"/>
                <a:gd name="connsiteY7-98" fmla="*/ 599179 h 599179"/>
                <a:gd name="connsiteX8-99" fmla="*/ 0 w 295275"/>
                <a:gd name="connsiteY8-100" fmla="*/ 599179 h 599179"/>
                <a:gd name="connsiteX9-101" fmla="*/ 0 w 295275"/>
                <a:gd name="connsiteY9-102" fmla="*/ 303904 h 599179"/>
                <a:gd name="connsiteX10-103" fmla="*/ 5952 w 295275"/>
                <a:gd name="connsiteY10-104" fmla="*/ 269304 h 599179"/>
                <a:gd name="connsiteX11-105" fmla="*/ 204540 w 295275"/>
                <a:gd name="connsiteY11-106" fmla="*/ 547 h 599179"/>
                <a:gd name="connsiteX12-107" fmla="*/ 207995 w 295275"/>
                <a:gd name="connsiteY12-108" fmla="*/ 0 h 599179"/>
                <a:gd name="connsiteX0-109" fmla="*/ 207995 w 295275"/>
                <a:gd name="connsiteY0-110" fmla="*/ 0 h 599179"/>
                <a:gd name="connsiteX1-111" fmla="*/ 218480 w 295275"/>
                <a:gd name="connsiteY1-112" fmla="*/ 17025 h 599179"/>
                <a:gd name="connsiteX2-113" fmla="*/ 263922 w 295275"/>
                <a:gd name="connsiteY2-114" fmla="*/ 59952 h 599179"/>
                <a:gd name="connsiteX3-115" fmla="*/ 275967 w 295275"/>
                <a:gd name="connsiteY3-116" fmla="*/ 66705 h 599179"/>
                <a:gd name="connsiteX4-117" fmla="*/ 258864 w 295275"/>
                <a:gd name="connsiteY4-118" fmla="*/ 77309 h 599179"/>
                <a:gd name="connsiteX5-119" fmla="*/ 152376 w 295275"/>
                <a:gd name="connsiteY5-120" fmla="*/ 303904 h 599179"/>
                <a:gd name="connsiteX6-121" fmla="*/ 295275 w 295275"/>
                <a:gd name="connsiteY6-122" fmla="*/ 303904 h 599179"/>
                <a:gd name="connsiteX7-123" fmla="*/ 295275 w 295275"/>
                <a:gd name="connsiteY7-124" fmla="*/ 599179 h 599179"/>
                <a:gd name="connsiteX8-125" fmla="*/ 0 w 295275"/>
                <a:gd name="connsiteY8-126" fmla="*/ 599179 h 599179"/>
                <a:gd name="connsiteX9-127" fmla="*/ 0 w 295275"/>
                <a:gd name="connsiteY9-128" fmla="*/ 303904 h 599179"/>
                <a:gd name="connsiteX10-129" fmla="*/ 5952 w 295275"/>
                <a:gd name="connsiteY10-130" fmla="*/ 269304 h 599179"/>
                <a:gd name="connsiteX11-131" fmla="*/ 204540 w 295275"/>
                <a:gd name="connsiteY11-132" fmla="*/ 547 h 599179"/>
                <a:gd name="connsiteX12-133" fmla="*/ 207995 w 295275"/>
                <a:gd name="connsiteY12-134" fmla="*/ 0 h 599179"/>
                <a:gd name="connsiteX0-135" fmla="*/ 207995 w 295275"/>
                <a:gd name="connsiteY0-136" fmla="*/ 0 h 599179"/>
                <a:gd name="connsiteX1-137" fmla="*/ 218480 w 295275"/>
                <a:gd name="connsiteY1-138" fmla="*/ 17025 h 599179"/>
                <a:gd name="connsiteX2-139" fmla="*/ 263922 w 295275"/>
                <a:gd name="connsiteY2-140" fmla="*/ 59952 h 599179"/>
                <a:gd name="connsiteX3-141" fmla="*/ 275967 w 295275"/>
                <a:gd name="connsiteY3-142" fmla="*/ 66705 h 599179"/>
                <a:gd name="connsiteX4-143" fmla="*/ 152376 w 295275"/>
                <a:gd name="connsiteY4-144" fmla="*/ 303904 h 599179"/>
                <a:gd name="connsiteX5-145" fmla="*/ 295275 w 295275"/>
                <a:gd name="connsiteY5-146" fmla="*/ 303904 h 599179"/>
                <a:gd name="connsiteX6-147" fmla="*/ 295275 w 295275"/>
                <a:gd name="connsiteY6-148" fmla="*/ 599179 h 599179"/>
                <a:gd name="connsiteX7-149" fmla="*/ 0 w 295275"/>
                <a:gd name="connsiteY7-150" fmla="*/ 599179 h 599179"/>
                <a:gd name="connsiteX8-151" fmla="*/ 0 w 295275"/>
                <a:gd name="connsiteY8-152" fmla="*/ 303904 h 599179"/>
                <a:gd name="connsiteX9-153" fmla="*/ 5952 w 295275"/>
                <a:gd name="connsiteY9-154" fmla="*/ 269304 h 599179"/>
                <a:gd name="connsiteX10-155" fmla="*/ 204540 w 295275"/>
                <a:gd name="connsiteY10-156" fmla="*/ 547 h 599179"/>
                <a:gd name="connsiteX11-157" fmla="*/ 207995 w 295275"/>
                <a:gd name="connsiteY11-158" fmla="*/ 0 h 599179"/>
                <a:gd name="connsiteX0-159" fmla="*/ 207995 w 295275"/>
                <a:gd name="connsiteY0-160" fmla="*/ 0 h 599179"/>
                <a:gd name="connsiteX1-161" fmla="*/ 218480 w 295275"/>
                <a:gd name="connsiteY1-162" fmla="*/ 17025 h 599179"/>
                <a:gd name="connsiteX2-163" fmla="*/ 263922 w 295275"/>
                <a:gd name="connsiteY2-164" fmla="*/ 59952 h 599179"/>
                <a:gd name="connsiteX3-165" fmla="*/ 275967 w 295275"/>
                <a:gd name="connsiteY3-166" fmla="*/ 66705 h 599179"/>
                <a:gd name="connsiteX4-167" fmla="*/ 152376 w 295275"/>
                <a:gd name="connsiteY4-168" fmla="*/ 303904 h 599179"/>
                <a:gd name="connsiteX5-169" fmla="*/ 295275 w 295275"/>
                <a:gd name="connsiteY5-170" fmla="*/ 303904 h 599179"/>
                <a:gd name="connsiteX6-171" fmla="*/ 295275 w 295275"/>
                <a:gd name="connsiteY6-172" fmla="*/ 599179 h 599179"/>
                <a:gd name="connsiteX7-173" fmla="*/ 0 w 295275"/>
                <a:gd name="connsiteY7-174" fmla="*/ 599179 h 599179"/>
                <a:gd name="connsiteX8-175" fmla="*/ 0 w 295275"/>
                <a:gd name="connsiteY8-176" fmla="*/ 303904 h 599179"/>
                <a:gd name="connsiteX9-177" fmla="*/ 5952 w 295275"/>
                <a:gd name="connsiteY9-178" fmla="*/ 269304 h 599179"/>
                <a:gd name="connsiteX10-179" fmla="*/ 204540 w 295275"/>
                <a:gd name="connsiteY10-180" fmla="*/ 547 h 599179"/>
                <a:gd name="connsiteX11-181" fmla="*/ 207995 w 295275"/>
                <a:gd name="connsiteY11-182" fmla="*/ 0 h 599179"/>
                <a:gd name="connsiteX0-183" fmla="*/ 207995 w 295275"/>
                <a:gd name="connsiteY0-184" fmla="*/ 0 h 599179"/>
                <a:gd name="connsiteX1-185" fmla="*/ 218480 w 295275"/>
                <a:gd name="connsiteY1-186" fmla="*/ 17025 h 599179"/>
                <a:gd name="connsiteX2-187" fmla="*/ 263922 w 295275"/>
                <a:gd name="connsiteY2-188" fmla="*/ 59952 h 599179"/>
                <a:gd name="connsiteX3-189" fmla="*/ 275967 w 295275"/>
                <a:gd name="connsiteY3-190" fmla="*/ 66705 h 599179"/>
                <a:gd name="connsiteX4-191" fmla="*/ 152376 w 295275"/>
                <a:gd name="connsiteY4-192" fmla="*/ 303904 h 599179"/>
                <a:gd name="connsiteX5-193" fmla="*/ 295275 w 295275"/>
                <a:gd name="connsiteY5-194" fmla="*/ 303904 h 599179"/>
                <a:gd name="connsiteX6-195" fmla="*/ 295275 w 295275"/>
                <a:gd name="connsiteY6-196" fmla="*/ 599179 h 599179"/>
                <a:gd name="connsiteX7-197" fmla="*/ 0 w 295275"/>
                <a:gd name="connsiteY7-198" fmla="*/ 599179 h 599179"/>
                <a:gd name="connsiteX8-199" fmla="*/ 0 w 295275"/>
                <a:gd name="connsiteY8-200" fmla="*/ 303904 h 599179"/>
                <a:gd name="connsiteX9-201" fmla="*/ 5952 w 295275"/>
                <a:gd name="connsiteY9-202" fmla="*/ 269304 h 599179"/>
                <a:gd name="connsiteX10-203" fmla="*/ 204540 w 295275"/>
                <a:gd name="connsiteY10-204" fmla="*/ 547 h 599179"/>
                <a:gd name="connsiteX11-205" fmla="*/ 207995 w 295275"/>
                <a:gd name="connsiteY11-206" fmla="*/ 0 h 599179"/>
                <a:gd name="connsiteX0-207" fmla="*/ 207995 w 295275"/>
                <a:gd name="connsiteY0-208" fmla="*/ 0 h 599179"/>
                <a:gd name="connsiteX1-209" fmla="*/ 218480 w 295275"/>
                <a:gd name="connsiteY1-210" fmla="*/ 17025 h 599179"/>
                <a:gd name="connsiteX2-211" fmla="*/ 263922 w 295275"/>
                <a:gd name="connsiteY2-212" fmla="*/ 59952 h 599179"/>
                <a:gd name="connsiteX3-213" fmla="*/ 275967 w 295275"/>
                <a:gd name="connsiteY3-214" fmla="*/ 66705 h 599179"/>
                <a:gd name="connsiteX4-215" fmla="*/ 152376 w 295275"/>
                <a:gd name="connsiteY4-216" fmla="*/ 303904 h 599179"/>
                <a:gd name="connsiteX5-217" fmla="*/ 295275 w 295275"/>
                <a:gd name="connsiteY5-218" fmla="*/ 303904 h 599179"/>
                <a:gd name="connsiteX6-219" fmla="*/ 295275 w 295275"/>
                <a:gd name="connsiteY6-220" fmla="*/ 599179 h 599179"/>
                <a:gd name="connsiteX7-221" fmla="*/ 0 w 295275"/>
                <a:gd name="connsiteY7-222" fmla="*/ 599179 h 599179"/>
                <a:gd name="connsiteX8-223" fmla="*/ 0 w 295275"/>
                <a:gd name="connsiteY8-224" fmla="*/ 303904 h 599179"/>
                <a:gd name="connsiteX9-225" fmla="*/ 5952 w 295275"/>
                <a:gd name="connsiteY9-226" fmla="*/ 269304 h 599179"/>
                <a:gd name="connsiteX10-227" fmla="*/ 204540 w 295275"/>
                <a:gd name="connsiteY10-228" fmla="*/ 547 h 599179"/>
                <a:gd name="connsiteX11-229" fmla="*/ 207995 w 295275"/>
                <a:gd name="connsiteY11-230" fmla="*/ 0 h 599179"/>
                <a:gd name="connsiteX0-231" fmla="*/ 207995 w 295275"/>
                <a:gd name="connsiteY0-232" fmla="*/ 0 h 599179"/>
                <a:gd name="connsiteX1-233" fmla="*/ 218480 w 295275"/>
                <a:gd name="connsiteY1-234" fmla="*/ 17025 h 599179"/>
                <a:gd name="connsiteX2-235" fmla="*/ 263922 w 295275"/>
                <a:gd name="connsiteY2-236" fmla="*/ 59952 h 599179"/>
                <a:gd name="connsiteX3-237" fmla="*/ 275967 w 295275"/>
                <a:gd name="connsiteY3-238" fmla="*/ 66705 h 599179"/>
                <a:gd name="connsiteX4-239" fmla="*/ 152376 w 295275"/>
                <a:gd name="connsiteY4-240" fmla="*/ 303904 h 599179"/>
                <a:gd name="connsiteX5-241" fmla="*/ 295275 w 295275"/>
                <a:gd name="connsiteY5-242" fmla="*/ 303904 h 599179"/>
                <a:gd name="connsiteX6-243" fmla="*/ 295275 w 295275"/>
                <a:gd name="connsiteY6-244" fmla="*/ 599179 h 599179"/>
                <a:gd name="connsiteX7-245" fmla="*/ 0 w 295275"/>
                <a:gd name="connsiteY7-246" fmla="*/ 599179 h 599179"/>
                <a:gd name="connsiteX8-247" fmla="*/ 0 w 295275"/>
                <a:gd name="connsiteY8-248" fmla="*/ 303904 h 599179"/>
                <a:gd name="connsiteX9-249" fmla="*/ 204540 w 295275"/>
                <a:gd name="connsiteY9-250" fmla="*/ 547 h 599179"/>
                <a:gd name="connsiteX10-251" fmla="*/ 207995 w 295275"/>
                <a:gd name="connsiteY10-252" fmla="*/ 0 h 599179"/>
                <a:gd name="connsiteX0-253" fmla="*/ 207995 w 295275"/>
                <a:gd name="connsiteY0-254" fmla="*/ 0 h 599179"/>
                <a:gd name="connsiteX1-255" fmla="*/ 218480 w 295275"/>
                <a:gd name="connsiteY1-256" fmla="*/ 17025 h 599179"/>
                <a:gd name="connsiteX2-257" fmla="*/ 263922 w 295275"/>
                <a:gd name="connsiteY2-258" fmla="*/ 59952 h 599179"/>
                <a:gd name="connsiteX3-259" fmla="*/ 275967 w 295275"/>
                <a:gd name="connsiteY3-260" fmla="*/ 66705 h 599179"/>
                <a:gd name="connsiteX4-261" fmla="*/ 152376 w 295275"/>
                <a:gd name="connsiteY4-262" fmla="*/ 303904 h 599179"/>
                <a:gd name="connsiteX5-263" fmla="*/ 295275 w 295275"/>
                <a:gd name="connsiteY5-264" fmla="*/ 303904 h 599179"/>
                <a:gd name="connsiteX6-265" fmla="*/ 295275 w 295275"/>
                <a:gd name="connsiteY6-266" fmla="*/ 599179 h 599179"/>
                <a:gd name="connsiteX7-267" fmla="*/ 0 w 295275"/>
                <a:gd name="connsiteY7-268" fmla="*/ 599179 h 599179"/>
                <a:gd name="connsiteX8-269" fmla="*/ 0 w 295275"/>
                <a:gd name="connsiteY8-270" fmla="*/ 303904 h 599179"/>
                <a:gd name="connsiteX9-271" fmla="*/ 204540 w 295275"/>
                <a:gd name="connsiteY9-272" fmla="*/ 547 h 599179"/>
                <a:gd name="connsiteX10-273" fmla="*/ 207995 w 295275"/>
                <a:gd name="connsiteY10-274" fmla="*/ 0 h 599179"/>
                <a:gd name="connsiteX0-275" fmla="*/ 207995 w 295275"/>
                <a:gd name="connsiteY0-276" fmla="*/ 0 h 599179"/>
                <a:gd name="connsiteX1-277" fmla="*/ 218480 w 295275"/>
                <a:gd name="connsiteY1-278" fmla="*/ 17025 h 599179"/>
                <a:gd name="connsiteX2-279" fmla="*/ 263922 w 295275"/>
                <a:gd name="connsiteY2-280" fmla="*/ 59952 h 599179"/>
                <a:gd name="connsiteX3-281" fmla="*/ 275967 w 295275"/>
                <a:gd name="connsiteY3-282" fmla="*/ 66705 h 599179"/>
                <a:gd name="connsiteX4-283" fmla="*/ 152376 w 295275"/>
                <a:gd name="connsiteY4-284" fmla="*/ 303904 h 599179"/>
                <a:gd name="connsiteX5-285" fmla="*/ 295275 w 295275"/>
                <a:gd name="connsiteY5-286" fmla="*/ 303904 h 599179"/>
                <a:gd name="connsiteX6-287" fmla="*/ 295275 w 295275"/>
                <a:gd name="connsiteY6-288" fmla="*/ 599179 h 599179"/>
                <a:gd name="connsiteX7-289" fmla="*/ 0 w 295275"/>
                <a:gd name="connsiteY7-290" fmla="*/ 599179 h 599179"/>
                <a:gd name="connsiteX8-291" fmla="*/ 0 w 295275"/>
                <a:gd name="connsiteY8-292" fmla="*/ 303904 h 599179"/>
                <a:gd name="connsiteX9-293" fmla="*/ 207995 w 295275"/>
                <a:gd name="connsiteY9-294" fmla="*/ 0 h 599179"/>
                <a:gd name="connsiteX0-295" fmla="*/ 207995 w 295275"/>
                <a:gd name="connsiteY0-296" fmla="*/ 0 h 599179"/>
                <a:gd name="connsiteX1-297" fmla="*/ 218480 w 295275"/>
                <a:gd name="connsiteY1-298" fmla="*/ 17025 h 599179"/>
                <a:gd name="connsiteX2-299" fmla="*/ 263922 w 295275"/>
                <a:gd name="connsiteY2-300" fmla="*/ 59952 h 599179"/>
                <a:gd name="connsiteX3-301" fmla="*/ 275967 w 295275"/>
                <a:gd name="connsiteY3-302" fmla="*/ 66705 h 599179"/>
                <a:gd name="connsiteX4-303" fmla="*/ 152376 w 295275"/>
                <a:gd name="connsiteY4-304" fmla="*/ 303904 h 599179"/>
                <a:gd name="connsiteX5-305" fmla="*/ 295275 w 295275"/>
                <a:gd name="connsiteY5-306" fmla="*/ 303904 h 599179"/>
                <a:gd name="connsiteX6-307" fmla="*/ 295275 w 295275"/>
                <a:gd name="connsiteY6-308" fmla="*/ 599179 h 599179"/>
                <a:gd name="connsiteX7-309" fmla="*/ 0 w 295275"/>
                <a:gd name="connsiteY7-310" fmla="*/ 599179 h 599179"/>
                <a:gd name="connsiteX8-311" fmla="*/ 0 w 295275"/>
                <a:gd name="connsiteY8-312" fmla="*/ 303904 h 599179"/>
                <a:gd name="connsiteX9-313" fmla="*/ 207995 w 295275"/>
                <a:gd name="connsiteY9-314" fmla="*/ 0 h 599179"/>
                <a:gd name="connsiteX0-315" fmla="*/ 207995 w 295275"/>
                <a:gd name="connsiteY0-316" fmla="*/ 0 h 599179"/>
                <a:gd name="connsiteX1-317" fmla="*/ 218480 w 295275"/>
                <a:gd name="connsiteY1-318" fmla="*/ 17025 h 599179"/>
                <a:gd name="connsiteX2-319" fmla="*/ 263922 w 295275"/>
                <a:gd name="connsiteY2-320" fmla="*/ 59952 h 599179"/>
                <a:gd name="connsiteX3-321" fmla="*/ 275967 w 295275"/>
                <a:gd name="connsiteY3-322" fmla="*/ 66705 h 599179"/>
                <a:gd name="connsiteX4-323" fmla="*/ 152376 w 295275"/>
                <a:gd name="connsiteY4-324" fmla="*/ 303904 h 599179"/>
                <a:gd name="connsiteX5-325" fmla="*/ 295275 w 295275"/>
                <a:gd name="connsiteY5-326" fmla="*/ 303904 h 599179"/>
                <a:gd name="connsiteX6-327" fmla="*/ 295275 w 295275"/>
                <a:gd name="connsiteY6-328" fmla="*/ 599179 h 599179"/>
                <a:gd name="connsiteX7-329" fmla="*/ 0 w 295275"/>
                <a:gd name="connsiteY7-330" fmla="*/ 599179 h 599179"/>
                <a:gd name="connsiteX8-331" fmla="*/ 0 w 295275"/>
                <a:gd name="connsiteY8-332" fmla="*/ 303904 h 599179"/>
                <a:gd name="connsiteX9-333" fmla="*/ 207995 w 295275"/>
                <a:gd name="connsiteY9-334" fmla="*/ 0 h 599179"/>
                <a:gd name="connsiteX0-335" fmla="*/ 207995 w 295275"/>
                <a:gd name="connsiteY0-336" fmla="*/ 0 h 599179"/>
                <a:gd name="connsiteX1-337" fmla="*/ 218480 w 295275"/>
                <a:gd name="connsiteY1-338" fmla="*/ 17025 h 599179"/>
                <a:gd name="connsiteX2-339" fmla="*/ 263922 w 295275"/>
                <a:gd name="connsiteY2-340" fmla="*/ 59952 h 599179"/>
                <a:gd name="connsiteX3-341" fmla="*/ 275967 w 295275"/>
                <a:gd name="connsiteY3-342" fmla="*/ 66705 h 599179"/>
                <a:gd name="connsiteX4-343" fmla="*/ 152376 w 295275"/>
                <a:gd name="connsiteY4-344" fmla="*/ 303904 h 599179"/>
                <a:gd name="connsiteX5-345" fmla="*/ 295275 w 295275"/>
                <a:gd name="connsiteY5-346" fmla="*/ 303904 h 599179"/>
                <a:gd name="connsiteX6-347" fmla="*/ 295275 w 295275"/>
                <a:gd name="connsiteY6-348" fmla="*/ 599179 h 599179"/>
                <a:gd name="connsiteX7-349" fmla="*/ 0 w 295275"/>
                <a:gd name="connsiteY7-350" fmla="*/ 599179 h 599179"/>
                <a:gd name="connsiteX8-351" fmla="*/ 0 w 295275"/>
                <a:gd name="connsiteY8-352" fmla="*/ 303904 h 599179"/>
                <a:gd name="connsiteX9-353" fmla="*/ 207995 w 295275"/>
                <a:gd name="connsiteY9-354" fmla="*/ 0 h 599179"/>
                <a:gd name="connsiteX0-355" fmla="*/ 207995 w 295275"/>
                <a:gd name="connsiteY0-356" fmla="*/ 0 h 599179"/>
                <a:gd name="connsiteX1-357" fmla="*/ 218480 w 295275"/>
                <a:gd name="connsiteY1-358" fmla="*/ 17025 h 599179"/>
                <a:gd name="connsiteX2-359" fmla="*/ 263922 w 295275"/>
                <a:gd name="connsiteY2-360" fmla="*/ 59952 h 599179"/>
                <a:gd name="connsiteX3-361" fmla="*/ 275967 w 295275"/>
                <a:gd name="connsiteY3-362" fmla="*/ 66705 h 599179"/>
                <a:gd name="connsiteX4-363" fmla="*/ 152376 w 295275"/>
                <a:gd name="connsiteY4-364" fmla="*/ 303904 h 599179"/>
                <a:gd name="connsiteX5-365" fmla="*/ 295275 w 295275"/>
                <a:gd name="connsiteY5-366" fmla="*/ 303904 h 599179"/>
                <a:gd name="connsiteX6-367" fmla="*/ 295275 w 295275"/>
                <a:gd name="connsiteY6-368" fmla="*/ 599179 h 599179"/>
                <a:gd name="connsiteX7-369" fmla="*/ 0 w 295275"/>
                <a:gd name="connsiteY7-370" fmla="*/ 599179 h 599179"/>
                <a:gd name="connsiteX8-371" fmla="*/ 0 w 295275"/>
                <a:gd name="connsiteY8-372" fmla="*/ 303904 h 599179"/>
                <a:gd name="connsiteX9-373" fmla="*/ 207995 w 295275"/>
                <a:gd name="connsiteY9-374" fmla="*/ 0 h 599179"/>
                <a:gd name="connsiteX0-375" fmla="*/ 207995 w 295275"/>
                <a:gd name="connsiteY0-376" fmla="*/ 0 h 599179"/>
                <a:gd name="connsiteX1-377" fmla="*/ 218480 w 295275"/>
                <a:gd name="connsiteY1-378" fmla="*/ 17025 h 599179"/>
                <a:gd name="connsiteX2-379" fmla="*/ 263922 w 295275"/>
                <a:gd name="connsiteY2-380" fmla="*/ 59952 h 599179"/>
                <a:gd name="connsiteX3-381" fmla="*/ 275967 w 295275"/>
                <a:gd name="connsiteY3-382" fmla="*/ 66705 h 599179"/>
                <a:gd name="connsiteX4-383" fmla="*/ 152376 w 295275"/>
                <a:gd name="connsiteY4-384" fmla="*/ 303904 h 599179"/>
                <a:gd name="connsiteX5-385" fmla="*/ 295275 w 295275"/>
                <a:gd name="connsiteY5-386" fmla="*/ 303904 h 599179"/>
                <a:gd name="connsiteX6-387" fmla="*/ 295275 w 295275"/>
                <a:gd name="connsiteY6-388" fmla="*/ 599179 h 599179"/>
                <a:gd name="connsiteX7-389" fmla="*/ 0 w 295275"/>
                <a:gd name="connsiteY7-390" fmla="*/ 599179 h 599179"/>
                <a:gd name="connsiteX8-391" fmla="*/ 0 w 295275"/>
                <a:gd name="connsiteY8-392" fmla="*/ 303904 h 599179"/>
                <a:gd name="connsiteX9-393" fmla="*/ 207995 w 295275"/>
                <a:gd name="connsiteY9-394" fmla="*/ 0 h 599179"/>
                <a:gd name="connsiteX0-395" fmla="*/ 207995 w 295275"/>
                <a:gd name="connsiteY0-396" fmla="*/ 0 h 599179"/>
                <a:gd name="connsiteX1-397" fmla="*/ 218480 w 295275"/>
                <a:gd name="connsiteY1-398" fmla="*/ 17025 h 599179"/>
                <a:gd name="connsiteX2-399" fmla="*/ 263922 w 295275"/>
                <a:gd name="connsiteY2-400" fmla="*/ 59952 h 599179"/>
                <a:gd name="connsiteX3-401" fmla="*/ 275967 w 295275"/>
                <a:gd name="connsiteY3-402" fmla="*/ 66705 h 599179"/>
                <a:gd name="connsiteX4-403" fmla="*/ 152376 w 295275"/>
                <a:gd name="connsiteY4-404" fmla="*/ 303904 h 599179"/>
                <a:gd name="connsiteX5-405" fmla="*/ 295275 w 295275"/>
                <a:gd name="connsiteY5-406" fmla="*/ 303904 h 599179"/>
                <a:gd name="connsiteX6-407" fmla="*/ 295275 w 295275"/>
                <a:gd name="connsiteY6-408" fmla="*/ 599179 h 599179"/>
                <a:gd name="connsiteX7-409" fmla="*/ 0 w 295275"/>
                <a:gd name="connsiteY7-410" fmla="*/ 599179 h 599179"/>
                <a:gd name="connsiteX8-411" fmla="*/ 0 w 295275"/>
                <a:gd name="connsiteY8-412" fmla="*/ 303904 h 599179"/>
                <a:gd name="connsiteX9-413" fmla="*/ 207995 w 295275"/>
                <a:gd name="connsiteY9-414" fmla="*/ 0 h 599179"/>
                <a:gd name="connsiteX0-415" fmla="*/ 207995 w 295275"/>
                <a:gd name="connsiteY0-416" fmla="*/ 0 h 599179"/>
                <a:gd name="connsiteX1-417" fmla="*/ 218480 w 295275"/>
                <a:gd name="connsiteY1-418" fmla="*/ 17025 h 599179"/>
                <a:gd name="connsiteX2-419" fmla="*/ 263922 w 295275"/>
                <a:gd name="connsiteY2-420" fmla="*/ 59952 h 599179"/>
                <a:gd name="connsiteX3-421" fmla="*/ 275967 w 295275"/>
                <a:gd name="connsiteY3-422" fmla="*/ 66705 h 599179"/>
                <a:gd name="connsiteX4-423" fmla="*/ 152376 w 295275"/>
                <a:gd name="connsiteY4-424" fmla="*/ 303904 h 599179"/>
                <a:gd name="connsiteX5-425" fmla="*/ 295275 w 295275"/>
                <a:gd name="connsiteY5-426" fmla="*/ 303904 h 599179"/>
                <a:gd name="connsiteX6-427" fmla="*/ 295275 w 295275"/>
                <a:gd name="connsiteY6-428" fmla="*/ 599179 h 599179"/>
                <a:gd name="connsiteX7-429" fmla="*/ 0 w 295275"/>
                <a:gd name="connsiteY7-430" fmla="*/ 599179 h 599179"/>
                <a:gd name="connsiteX8-431" fmla="*/ 0 w 295275"/>
                <a:gd name="connsiteY8-432" fmla="*/ 334942 h 599179"/>
                <a:gd name="connsiteX9-433" fmla="*/ 207995 w 295275"/>
                <a:gd name="connsiteY9-434" fmla="*/ 0 h 599179"/>
                <a:gd name="connsiteX0-435" fmla="*/ 207995 w 295275"/>
                <a:gd name="connsiteY0-436" fmla="*/ 0 h 599179"/>
                <a:gd name="connsiteX1-437" fmla="*/ 218480 w 295275"/>
                <a:gd name="connsiteY1-438" fmla="*/ 17025 h 599179"/>
                <a:gd name="connsiteX2-439" fmla="*/ 263922 w 295275"/>
                <a:gd name="connsiteY2-440" fmla="*/ 59952 h 599179"/>
                <a:gd name="connsiteX3-441" fmla="*/ 275967 w 295275"/>
                <a:gd name="connsiteY3-442" fmla="*/ 66705 h 599179"/>
                <a:gd name="connsiteX4-443" fmla="*/ 152376 w 295275"/>
                <a:gd name="connsiteY4-444" fmla="*/ 303904 h 599179"/>
                <a:gd name="connsiteX5-445" fmla="*/ 295275 w 295275"/>
                <a:gd name="connsiteY5-446" fmla="*/ 303904 h 599179"/>
                <a:gd name="connsiteX6-447" fmla="*/ 295275 w 295275"/>
                <a:gd name="connsiteY6-448" fmla="*/ 599179 h 599179"/>
                <a:gd name="connsiteX7-449" fmla="*/ 0 w 295275"/>
                <a:gd name="connsiteY7-450" fmla="*/ 599179 h 599179"/>
                <a:gd name="connsiteX8-451" fmla="*/ 0 w 295275"/>
                <a:gd name="connsiteY8-452" fmla="*/ 334942 h 599179"/>
                <a:gd name="connsiteX9-453" fmla="*/ 207995 w 295275"/>
                <a:gd name="connsiteY9-454" fmla="*/ 0 h 599179"/>
                <a:gd name="connsiteX0-455" fmla="*/ 207995 w 295275"/>
                <a:gd name="connsiteY0-456" fmla="*/ 0 h 599179"/>
                <a:gd name="connsiteX1-457" fmla="*/ 218480 w 295275"/>
                <a:gd name="connsiteY1-458" fmla="*/ 17025 h 599179"/>
                <a:gd name="connsiteX2-459" fmla="*/ 263922 w 295275"/>
                <a:gd name="connsiteY2-460" fmla="*/ 59952 h 599179"/>
                <a:gd name="connsiteX3-461" fmla="*/ 275967 w 295275"/>
                <a:gd name="connsiteY3-462" fmla="*/ 66705 h 599179"/>
                <a:gd name="connsiteX4-463" fmla="*/ 152376 w 295275"/>
                <a:gd name="connsiteY4-464" fmla="*/ 303904 h 599179"/>
                <a:gd name="connsiteX5-465" fmla="*/ 295275 w 295275"/>
                <a:gd name="connsiteY5-466" fmla="*/ 303904 h 599179"/>
                <a:gd name="connsiteX6-467" fmla="*/ 295275 w 295275"/>
                <a:gd name="connsiteY6-468" fmla="*/ 599179 h 599179"/>
                <a:gd name="connsiteX7-469" fmla="*/ 0 w 295275"/>
                <a:gd name="connsiteY7-470" fmla="*/ 599179 h 599179"/>
                <a:gd name="connsiteX8-471" fmla="*/ 0 w 295275"/>
                <a:gd name="connsiteY8-472" fmla="*/ 334942 h 599179"/>
                <a:gd name="connsiteX9-473" fmla="*/ 207995 w 295275"/>
                <a:gd name="connsiteY9-474" fmla="*/ 0 h 599179"/>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 ang="0">
                  <a:pos x="connsiteX9-19" y="connsiteY9-20"/>
                </a:cxn>
              </a:cxnLst>
              <a:rect l="l" t="t" r="r" b="b"/>
              <a:pathLst>
                <a:path w="295275" h="599179">
                  <a:moveTo>
                    <a:pt x="207995" y="0"/>
                  </a:moveTo>
                  <a:lnTo>
                    <a:pt x="218480" y="17025"/>
                  </a:lnTo>
                  <a:cubicBezTo>
                    <a:pt x="231034" y="32364"/>
                    <a:pt x="246314" y="46986"/>
                    <a:pt x="263922" y="59952"/>
                  </a:cubicBezTo>
                  <a:lnTo>
                    <a:pt x="275967" y="66705"/>
                  </a:lnTo>
                  <a:cubicBezTo>
                    <a:pt x="274744" y="66607"/>
                    <a:pt x="166924" y="148026"/>
                    <a:pt x="152376" y="303904"/>
                  </a:cubicBezTo>
                  <a:lnTo>
                    <a:pt x="295275" y="303904"/>
                  </a:lnTo>
                  <a:lnTo>
                    <a:pt x="295275" y="599179"/>
                  </a:lnTo>
                  <a:lnTo>
                    <a:pt x="0" y="599179"/>
                  </a:lnTo>
                  <a:lnTo>
                    <a:pt x="0" y="334942"/>
                  </a:lnTo>
                  <a:cubicBezTo>
                    <a:pt x="10368" y="113589"/>
                    <a:pt x="207637" y="2353"/>
                    <a:pt x="207995"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en-US">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solidFill>
                  <a:schemeClr val="lt1"/>
                </a:solidFill>
                <a:latin typeface="微软雅黑" panose="020b0503020204020204" charset="-122"/>
                <a:ea typeface="微软雅黑"/>
                <a:sym typeface="Arial" pitchFamily="34" charset="0"/>
              </a:endParaRPr>
            </a:p>
          </p:txBody>
        </p:sp>
        <p:sp>
          <p:nvSpPr>
            <p:cNvPr id="19" name="任意多边形: 形状 18"/>
            <p:cNvSpPr>
              <a:spLocks noChangeAspect="1"/>
            </p:cNvSpPr>
            <p:nvPr>
              <p:custDataLst>
                <p:tags r:id="rId7"/>
              </p:custDataLst>
            </p:nvPr>
          </p:nvSpPr>
          <p:spPr>
            <a:xfrm>
              <a:off x="1581018" y="1347856"/>
              <a:ext cx="311295" cy="631688"/>
            </a:xfrm>
            <a:custGeom>
              <a:gdLst>
                <a:gd name="connsiteX0" fmla="*/ 207995 w 295275"/>
                <a:gd name="connsiteY0" fmla="*/ 0 h 599179"/>
                <a:gd name="connsiteX1" fmla="*/ 218480 w 295275"/>
                <a:gd name="connsiteY1" fmla="*/ 17025 h 599179"/>
                <a:gd name="connsiteX2" fmla="*/ 263922 w 295275"/>
                <a:gd name="connsiteY2" fmla="*/ 59952 h 599179"/>
                <a:gd name="connsiteX3" fmla="*/ 275967 w 295275"/>
                <a:gd name="connsiteY3" fmla="*/ 66705 h 599179"/>
                <a:gd name="connsiteX4" fmla="*/ 258864 w 295275"/>
                <a:gd name="connsiteY4" fmla="*/ 77309 h 599179"/>
                <a:gd name="connsiteX5" fmla="*/ 164932 w 295275"/>
                <a:gd name="connsiteY5" fmla="*/ 229252 h 599179"/>
                <a:gd name="connsiteX6" fmla="*/ 145322 w 295275"/>
                <a:gd name="connsiteY6" fmla="*/ 303904 h 599179"/>
                <a:gd name="connsiteX7" fmla="*/ 295275 w 295275"/>
                <a:gd name="connsiteY7" fmla="*/ 303904 h 599179"/>
                <a:gd name="connsiteX8" fmla="*/ 295275 w 295275"/>
                <a:gd name="connsiteY8" fmla="*/ 599179 h 599179"/>
                <a:gd name="connsiteX9" fmla="*/ 0 w 295275"/>
                <a:gd name="connsiteY9" fmla="*/ 599179 h 599179"/>
                <a:gd name="connsiteX10" fmla="*/ 0 w 295275"/>
                <a:gd name="connsiteY10" fmla="*/ 303904 h 599179"/>
                <a:gd name="connsiteX11" fmla="*/ 5952 w 295275"/>
                <a:gd name="connsiteY11" fmla="*/ 269304 h 599179"/>
                <a:gd name="connsiteX12" fmla="*/ 204540 w 295275"/>
                <a:gd name="connsiteY12" fmla="*/ 547 h 599179"/>
                <a:gd name="connsiteX0-1" fmla="*/ 207995 w 295275"/>
                <a:gd name="connsiteY0-2" fmla="*/ 0 h 599179"/>
                <a:gd name="connsiteX1-3" fmla="*/ 218480 w 295275"/>
                <a:gd name="connsiteY1-4" fmla="*/ 17025 h 599179"/>
                <a:gd name="connsiteX2-5" fmla="*/ 263922 w 295275"/>
                <a:gd name="connsiteY2-6" fmla="*/ 59952 h 599179"/>
                <a:gd name="connsiteX3-7" fmla="*/ 275967 w 295275"/>
                <a:gd name="connsiteY3-8" fmla="*/ 66705 h 599179"/>
                <a:gd name="connsiteX4-9" fmla="*/ 258864 w 295275"/>
                <a:gd name="connsiteY4-10" fmla="*/ 77309 h 599179"/>
                <a:gd name="connsiteX5-11" fmla="*/ 164932 w 295275"/>
                <a:gd name="connsiteY5-12" fmla="*/ 229252 h 599179"/>
                <a:gd name="connsiteX6-13" fmla="*/ 152376 w 295275"/>
                <a:gd name="connsiteY6-14" fmla="*/ 303904 h 599179"/>
                <a:gd name="connsiteX7-15" fmla="*/ 295275 w 295275"/>
                <a:gd name="connsiteY7-16" fmla="*/ 303904 h 599179"/>
                <a:gd name="connsiteX8-17" fmla="*/ 295275 w 295275"/>
                <a:gd name="connsiteY8-18" fmla="*/ 599179 h 599179"/>
                <a:gd name="connsiteX9-19" fmla="*/ 0 w 295275"/>
                <a:gd name="connsiteY9-20" fmla="*/ 599179 h 599179"/>
                <a:gd name="connsiteX10-21" fmla="*/ 0 w 295275"/>
                <a:gd name="connsiteY10-22" fmla="*/ 303904 h 599179"/>
                <a:gd name="connsiteX11-23" fmla="*/ 5952 w 295275"/>
                <a:gd name="connsiteY11-24" fmla="*/ 269304 h 599179"/>
                <a:gd name="connsiteX12-25" fmla="*/ 204540 w 295275"/>
                <a:gd name="connsiteY12-26" fmla="*/ 547 h 599179"/>
                <a:gd name="connsiteX13" fmla="*/ 207995 w 295275"/>
                <a:gd name="connsiteY13" fmla="*/ 0 h 599179"/>
                <a:gd name="connsiteX0-27" fmla="*/ 207995 w 295275"/>
                <a:gd name="connsiteY0-28" fmla="*/ 0 h 599179"/>
                <a:gd name="connsiteX1-29" fmla="*/ 218480 w 295275"/>
                <a:gd name="connsiteY1-30" fmla="*/ 17025 h 599179"/>
                <a:gd name="connsiteX2-31" fmla="*/ 263922 w 295275"/>
                <a:gd name="connsiteY2-32" fmla="*/ 59952 h 599179"/>
                <a:gd name="connsiteX3-33" fmla="*/ 275967 w 295275"/>
                <a:gd name="connsiteY3-34" fmla="*/ 66705 h 599179"/>
                <a:gd name="connsiteX4-35" fmla="*/ 258864 w 295275"/>
                <a:gd name="connsiteY4-36" fmla="*/ 77309 h 599179"/>
                <a:gd name="connsiteX5-37" fmla="*/ 164932 w 295275"/>
                <a:gd name="connsiteY5-38" fmla="*/ 229252 h 599179"/>
                <a:gd name="connsiteX6-39" fmla="*/ 152376 w 295275"/>
                <a:gd name="connsiteY6-40" fmla="*/ 303904 h 599179"/>
                <a:gd name="connsiteX7-41" fmla="*/ 295275 w 295275"/>
                <a:gd name="connsiteY7-42" fmla="*/ 303904 h 599179"/>
                <a:gd name="connsiteX8-43" fmla="*/ 295275 w 295275"/>
                <a:gd name="connsiteY8-44" fmla="*/ 599179 h 599179"/>
                <a:gd name="connsiteX9-45" fmla="*/ 0 w 295275"/>
                <a:gd name="connsiteY9-46" fmla="*/ 599179 h 599179"/>
                <a:gd name="connsiteX10-47" fmla="*/ 0 w 295275"/>
                <a:gd name="connsiteY10-48" fmla="*/ 303904 h 599179"/>
                <a:gd name="connsiteX11-49" fmla="*/ 5952 w 295275"/>
                <a:gd name="connsiteY11-50" fmla="*/ 269304 h 599179"/>
                <a:gd name="connsiteX12-51" fmla="*/ 204540 w 295275"/>
                <a:gd name="connsiteY12-52" fmla="*/ 547 h 599179"/>
                <a:gd name="connsiteX13-53" fmla="*/ 207995 w 295275"/>
                <a:gd name="connsiteY13-54" fmla="*/ 0 h 599179"/>
                <a:gd name="connsiteX0-55" fmla="*/ 207995 w 295275"/>
                <a:gd name="connsiteY0-56" fmla="*/ 0 h 599179"/>
                <a:gd name="connsiteX1-57" fmla="*/ 218480 w 295275"/>
                <a:gd name="connsiteY1-58" fmla="*/ 17025 h 599179"/>
                <a:gd name="connsiteX2-59" fmla="*/ 263922 w 295275"/>
                <a:gd name="connsiteY2-60" fmla="*/ 59952 h 599179"/>
                <a:gd name="connsiteX3-61" fmla="*/ 275967 w 295275"/>
                <a:gd name="connsiteY3-62" fmla="*/ 66705 h 599179"/>
                <a:gd name="connsiteX4-63" fmla="*/ 258864 w 295275"/>
                <a:gd name="connsiteY4-64" fmla="*/ 77309 h 599179"/>
                <a:gd name="connsiteX5-65" fmla="*/ 164932 w 295275"/>
                <a:gd name="connsiteY5-66" fmla="*/ 229252 h 599179"/>
                <a:gd name="connsiteX6-67" fmla="*/ 152376 w 295275"/>
                <a:gd name="connsiteY6-68" fmla="*/ 303904 h 599179"/>
                <a:gd name="connsiteX7-69" fmla="*/ 295275 w 295275"/>
                <a:gd name="connsiteY7-70" fmla="*/ 303904 h 599179"/>
                <a:gd name="connsiteX8-71" fmla="*/ 295275 w 295275"/>
                <a:gd name="connsiteY8-72" fmla="*/ 599179 h 599179"/>
                <a:gd name="connsiteX9-73" fmla="*/ 0 w 295275"/>
                <a:gd name="connsiteY9-74" fmla="*/ 599179 h 599179"/>
                <a:gd name="connsiteX10-75" fmla="*/ 0 w 295275"/>
                <a:gd name="connsiteY10-76" fmla="*/ 303904 h 599179"/>
                <a:gd name="connsiteX11-77" fmla="*/ 5952 w 295275"/>
                <a:gd name="connsiteY11-78" fmla="*/ 269304 h 599179"/>
                <a:gd name="connsiteX12-79" fmla="*/ 204540 w 295275"/>
                <a:gd name="connsiteY12-80" fmla="*/ 547 h 599179"/>
                <a:gd name="connsiteX13-81" fmla="*/ 207995 w 295275"/>
                <a:gd name="connsiteY13-82" fmla="*/ 0 h 599179"/>
                <a:gd name="connsiteX0-83" fmla="*/ 207995 w 295275"/>
                <a:gd name="connsiteY0-84" fmla="*/ 0 h 599179"/>
                <a:gd name="connsiteX1-85" fmla="*/ 218480 w 295275"/>
                <a:gd name="connsiteY1-86" fmla="*/ 17025 h 599179"/>
                <a:gd name="connsiteX2-87" fmla="*/ 263922 w 295275"/>
                <a:gd name="connsiteY2-88" fmla="*/ 59952 h 599179"/>
                <a:gd name="connsiteX3-89" fmla="*/ 275967 w 295275"/>
                <a:gd name="connsiteY3-90" fmla="*/ 66705 h 599179"/>
                <a:gd name="connsiteX4-91" fmla="*/ 258864 w 295275"/>
                <a:gd name="connsiteY4-92" fmla="*/ 77309 h 599179"/>
                <a:gd name="connsiteX5-93" fmla="*/ 152376 w 295275"/>
                <a:gd name="connsiteY5-94" fmla="*/ 303904 h 599179"/>
                <a:gd name="connsiteX6-95" fmla="*/ 295275 w 295275"/>
                <a:gd name="connsiteY6-96" fmla="*/ 303904 h 599179"/>
                <a:gd name="connsiteX7-97" fmla="*/ 295275 w 295275"/>
                <a:gd name="connsiteY7-98" fmla="*/ 599179 h 599179"/>
                <a:gd name="connsiteX8-99" fmla="*/ 0 w 295275"/>
                <a:gd name="connsiteY8-100" fmla="*/ 599179 h 599179"/>
                <a:gd name="connsiteX9-101" fmla="*/ 0 w 295275"/>
                <a:gd name="connsiteY9-102" fmla="*/ 303904 h 599179"/>
                <a:gd name="connsiteX10-103" fmla="*/ 5952 w 295275"/>
                <a:gd name="connsiteY10-104" fmla="*/ 269304 h 599179"/>
                <a:gd name="connsiteX11-105" fmla="*/ 204540 w 295275"/>
                <a:gd name="connsiteY11-106" fmla="*/ 547 h 599179"/>
                <a:gd name="connsiteX12-107" fmla="*/ 207995 w 295275"/>
                <a:gd name="connsiteY12-108" fmla="*/ 0 h 599179"/>
                <a:gd name="connsiteX0-109" fmla="*/ 207995 w 295275"/>
                <a:gd name="connsiteY0-110" fmla="*/ 0 h 599179"/>
                <a:gd name="connsiteX1-111" fmla="*/ 218480 w 295275"/>
                <a:gd name="connsiteY1-112" fmla="*/ 17025 h 599179"/>
                <a:gd name="connsiteX2-113" fmla="*/ 263922 w 295275"/>
                <a:gd name="connsiteY2-114" fmla="*/ 59952 h 599179"/>
                <a:gd name="connsiteX3-115" fmla="*/ 275967 w 295275"/>
                <a:gd name="connsiteY3-116" fmla="*/ 66705 h 599179"/>
                <a:gd name="connsiteX4-117" fmla="*/ 258864 w 295275"/>
                <a:gd name="connsiteY4-118" fmla="*/ 77309 h 599179"/>
                <a:gd name="connsiteX5-119" fmla="*/ 152376 w 295275"/>
                <a:gd name="connsiteY5-120" fmla="*/ 303904 h 599179"/>
                <a:gd name="connsiteX6-121" fmla="*/ 295275 w 295275"/>
                <a:gd name="connsiteY6-122" fmla="*/ 303904 h 599179"/>
                <a:gd name="connsiteX7-123" fmla="*/ 295275 w 295275"/>
                <a:gd name="connsiteY7-124" fmla="*/ 599179 h 599179"/>
                <a:gd name="connsiteX8-125" fmla="*/ 0 w 295275"/>
                <a:gd name="connsiteY8-126" fmla="*/ 599179 h 599179"/>
                <a:gd name="connsiteX9-127" fmla="*/ 0 w 295275"/>
                <a:gd name="connsiteY9-128" fmla="*/ 303904 h 599179"/>
                <a:gd name="connsiteX10-129" fmla="*/ 5952 w 295275"/>
                <a:gd name="connsiteY10-130" fmla="*/ 269304 h 599179"/>
                <a:gd name="connsiteX11-131" fmla="*/ 204540 w 295275"/>
                <a:gd name="connsiteY11-132" fmla="*/ 547 h 599179"/>
                <a:gd name="connsiteX12-133" fmla="*/ 207995 w 295275"/>
                <a:gd name="connsiteY12-134" fmla="*/ 0 h 599179"/>
                <a:gd name="connsiteX0-135" fmla="*/ 207995 w 295275"/>
                <a:gd name="connsiteY0-136" fmla="*/ 0 h 599179"/>
                <a:gd name="connsiteX1-137" fmla="*/ 218480 w 295275"/>
                <a:gd name="connsiteY1-138" fmla="*/ 17025 h 599179"/>
                <a:gd name="connsiteX2-139" fmla="*/ 263922 w 295275"/>
                <a:gd name="connsiteY2-140" fmla="*/ 59952 h 599179"/>
                <a:gd name="connsiteX3-141" fmla="*/ 275967 w 295275"/>
                <a:gd name="connsiteY3-142" fmla="*/ 66705 h 599179"/>
                <a:gd name="connsiteX4-143" fmla="*/ 152376 w 295275"/>
                <a:gd name="connsiteY4-144" fmla="*/ 303904 h 599179"/>
                <a:gd name="connsiteX5-145" fmla="*/ 295275 w 295275"/>
                <a:gd name="connsiteY5-146" fmla="*/ 303904 h 599179"/>
                <a:gd name="connsiteX6-147" fmla="*/ 295275 w 295275"/>
                <a:gd name="connsiteY6-148" fmla="*/ 599179 h 599179"/>
                <a:gd name="connsiteX7-149" fmla="*/ 0 w 295275"/>
                <a:gd name="connsiteY7-150" fmla="*/ 599179 h 599179"/>
                <a:gd name="connsiteX8-151" fmla="*/ 0 w 295275"/>
                <a:gd name="connsiteY8-152" fmla="*/ 303904 h 599179"/>
                <a:gd name="connsiteX9-153" fmla="*/ 5952 w 295275"/>
                <a:gd name="connsiteY9-154" fmla="*/ 269304 h 599179"/>
                <a:gd name="connsiteX10-155" fmla="*/ 204540 w 295275"/>
                <a:gd name="connsiteY10-156" fmla="*/ 547 h 599179"/>
                <a:gd name="connsiteX11-157" fmla="*/ 207995 w 295275"/>
                <a:gd name="connsiteY11-158" fmla="*/ 0 h 599179"/>
                <a:gd name="connsiteX0-159" fmla="*/ 207995 w 295275"/>
                <a:gd name="connsiteY0-160" fmla="*/ 0 h 599179"/>
                <a:gd name="connsiteX1-161" fmla="*/ 218480 w 295275"/>
                <a:gd name="connsiteY1-162" fmla="*/ 17025 h 599179"/>
                <a:gd name="connsiteX2-163" fmla="*/ 263922 w 295275"/>
                <a:gd name="connsiteY2-164" fmla="*/ 59952 h 599179"/>
                <a:gd name="connsiteX3-165" fmla="*/ 275967 w 295275"/>
                <a:gd name="connsiteY3-166" fmla="*/ 66705 h 599179"/>
                <a:gd name="connsiteX4-167" fmla="*/ 152376 w 295275"/>
                <a:gd name="connsiteY4-168" fmla="*/ 303904 h 599179"/>
                <a:gd name="connsiteX5-169" fmla="*/ 295275 w 295275"/>
                <a:gd name="connsiteY5-170" fmla="*/ 303904 h 599179"/>
                <a:gd name="connsiteX6-171" fmla="*/ 295275 w 295275"/>
                <a:gd name="connsiteY6-172" fmla="*/ 599179 h 599179"/>
                <a:gd name="connsiteX7-173" fmla="*/ 0 w 295275"/>
                <a:gd name="connsiteY7-174" fmla="*/ 599179 h 599179"/>
                <a:gd name="connsiteX8-175" fmla="*/ 0 w 295275"/>
                <a:gd name="connsiteY8-176" fmla="*/ 303904 h 599179"/>
                <a:gd name="connsiteX9-177" fmla="*/ 5952 w 295275"/>
                <a:gd name="connsiteY9-178" fmla="*/ 269304 h 599179"/>
                <a:gd name="connsiteX10-179" fmla="*/ 204540 w 295275"/>
                <a:gd name="connsiteY10-180" fmla="*/ 547 h 599179"/>
                <a:gd name="connsiteX11-181" fmla="*/ 207995 w 295275"/>
                <a:gd name="connsiteY11-182" fmla="*/ 0 h 599179"/>
                <a:gd name="connsiteX0-183" fmla="*/ 207995 w 295275"/>
                <a:gd name="connsiteY0-184" fmla="*/ 0 h 599179"/>
                <a:gd name="connsiteX1-185" fmla="*/ 218480 w 295275"/>
                <a:gd name="connsiteY1-186" fmla="*/ 17025 h 599179"/>
                <a:gd name="connsiteX2-187" fmla="*/ 263922 w 295275"/>
                <a:gd name="connsiteY2-188" fmla="*/ 59952 h 599179"/>
                <a:gd name="connsiteX3-189" fmla="*/ 275967 w 295275"/>
                <a:gd name="connsiteY3-190" fmla="*/ 66705 h 599179"/>
                <a:gd name="connsiteX4-191" fmla="*/ 152376 w 295275"/>
                <a:gd name="connsiteY4-192" fmla="*/ 303904 h 599179"/>
                <a:gd name="connsiteX5-193" fmla="*/ 295275 w 295275"/>
                <a:gd name="connsiteY5-194" fmla="*/ 303904 h 599179"/>
                <a:gd name="connsiteX6-195" fmla="*/ 295275 w 295275"/>
                <a:gd name="connsiteY6-196" fmla="*/ 599179 h 599179"/>
                <a:gd name="connsiteX7-197" fmla="*/ 0 w 295275"/>
                <a:gd name="connsiteY7-198" fmla="*/ 599179 h 599179"/>
                <a:gd name="connsiteX8-199" fmla="*/ 0 w 295275"/>
                <a:gd name="connsiteY8-200" fmla="*/ 303904 h 599179"/>
                <a:gd name="connsiteX9-201" fmla="*/ 5952 w 295275"/>
                <a:gd name="connsiteY9-202" fmla="*/ 269304 h 599179"/>
                <a:gd name="connsiteX10-203" fmla="*/ 204540 w 295275"/>
                <a:gd name="connsiteY10-204" fmla="*/ 547 h 599179"/>
                <a:gd name="connsiteX11-205" fmla="*/ 207995 w 295275"/>
                <a:gd name="connsiteY11-206" fmla="*/ 0 h 599179"/>
                <a:gd name="connsiteX0-207" fmla="*/ 207995 w 295275"/>
                <a:gd name="connsiteY0-208" fmla="*/ 0 h 599179"/>
                <a:gd name="connsiteX1-209" fmla="*/ 218480 w 295275"/>
                <a:gd name="connsiteY1-210" fmla="*/ 17025 h 599179"/>
                <a:gd name="connsiteX2-211" fmla="*/ 263922 w 295275"/>
                <a:gd name="connsiteY2-212" fmla="*/ 59952 h 599179"/>
                <a:gd name="connsiteX3-213" fmla="*/ 275967 w 295275"/>
                <a:gd name="connsiteY3-214" fmla="*/ 66705 h 599179"/>
                <a:gd name="connsiteX4-215" fmla="*/ 152376 w 295275"/>
                <a:gd name="connsiteY4-216" fmla="*/ 303904 h 599179"/>
                <a:gd name="connsiteX5-217" fmla="*/ 295275 w 295275"/>
                <a:gd name="connsiteY5-218" fmla="*/ 303904 h 599179"/>
                <a:gd name="connsiteX6-219" fmla="*/ 295275 w 295275"/>
                <a:gd name="connsiteY6-220" fmla="*/ 599179 h 599179"/>
                <a:gd name="connsiteX7-221" fmla="*/ 0 w 295275"/>
                <a:gd name="connsiteY7-222" fmla="*/ 599179 h 599179"/>
                <a:gd name="connsiteX8-223" fmla="*/ 0 w 295275"/>
                <a:gd name="connsiteY8-224" fmla="*/ 303904 h 599179"/>
                <a:gd name="connsiteX9-225" fmla="*/ 5952 w 295275"/>
                <a:gd name="connsiteY9-226" fmla="*/ 269304 h 599179"/>
                <a:gd name="connsiteX10-227" fmla="*/ 204540 w 295275"/>
                <a:gd name="connsiteY10-228" fmla="*/ 547 h 599179"/>
                <a:gd name="connsiteX11-229" fmla="*/ 207995 w 295275"/>
                <a:gd name="connsiteY11-230" fmla="*/ 0 h 599179"/>
                <a:gd name="connsiteX0-231" fmla="*/ 207995 w 295275"/>
                <a:gd name="connsiteY0-232" fmla="*/ 0 h 599179"/>
                <a:gd name="connsiteX1-233" fmla="*/ 218480 w 295275"/>
                <a:gd name="connsiteY1-234" fmla="*/ 17025 h 599179"/>
                <a:gd name="connsiteX2-235" fmla="*/ 263922 w 295275"/>
                <a:gd name="connsiteY2-236" fmla="*/ 59952 h 599179"/>
                <a:gd name="connsiteX3-237" fmla="*/ 275967 w 295275"/>
                <a:gd name="connsiteY3-238" fmla="*/ 66705 h 599179"/>
                <a:gd name="connsiteX4-239" fmla="*/ 152376 w 295275"/>
                <a:gd name="connsiteY4-240" fmla="*/ 303904 h 599179"/>
                <a:gd name="connsiteX5-241" fmla="*/ 295275 w 295275"/>
                <a:gd name="connsiteY5-242" fmla="*/ 303904 h 599179"/>
                <a:gd name="connsiteX6-243" fmla="*/ 295275 w 295275"/>
                <a:gd name="connsiteY6-244" fmla="*/ 599179 h 599179"/>
                <a:gd name="connsiteX7-245" fmla="*/ 0 w 295275"/>
                <a:gd name="connsiteY7-246" fmla="*/ 599179 h 599179"/>
                <a:gd name="connsiteX8-247" fmla="*/ 0 w 295275"/>
                <a:gd name="connsiteY8-248" fmla="*/ 303904 h 599179"/>
                <a:gd name="connsiteX9-249" fmla="*/ 204540 w 295275"/>
                <a:gd name="connsiteY9-250" fmla="*/ 547 h 599179"/>
                <a:gd name="connsiteX10-251" fmla="*/ 207995 w 295275"/>
                <a:gd name="connsiteY10-252" fmla="*/ 0 h 599179"/>
                <a:gd name="connsiteX0-253" fmla="*/ 207995 w 295275"/>
                <a:gd name="connsiteY0-254" fmla="*/ 0 h 599179"/>
                <a:gd name="connsiteX1-255" fmla="*/ 218480 w 295275"/>
                <a:gd name="connsiteY1-256" fmla="*/ 17025 h 599179"/>
                <a:gd name="connsiteX2-257" fmla="*/ 263922 w 295275"/>
                <a:gd name="connsiteY2-258" fmla="*/ 59952 h 599179"/>
                <a:gd name="connsiteX3-259" fmla="*/ 275967 w 295275"/>
                <a:gd name="connsiteY3-260" fmla="*/ 66705 h 599179"/>
                <a:gd name="connsiteX4-261" fmla="*/ 152376 w 295275"/>
                <a:gd name="connsiteY4-262" fmla="*/ 303904 h 599179"/>
                <a:gd name="connsiteX5-263" fmla="*/ 295275 w 295275"/>
                <a:gd name="connsiteY5-264" fmla="*/ 303904 h 599179"/>
                <a:gd name="connsiteX6-265" fmla="*/ 295275 w 295275"/>
                <a:gd name="connsiteY6-266" fmla="*/ 599179 h 599179"/>
                <a:gd name="connsiteX7-267" fmla="*/ 0 w 295275"/>
                <a:gd name="connsiteY7-268" fmla="*/ 599179 h 599179"/>
                <a:gd name="connsiteX8-269" fmla="*/ 0 w 295275"/>
                <a:gd name="connsiteY8-270" fmla="*/ 303904 h 599179"/>
                <a:gd name="connsiteX9-271" fmla="*/ 204540 w 295275"/>
                <a:gd name="connsiteY9-272" fmla="*/ 547 h 599179"/>
                <a:gd name="connsiteX10-273" fmla="*/ 207995 w 295275"/>
                <a:gd name="connsiteY10-274" fmla="*/ 0 h 599179"/>
                <a:gd name="connsiteX0-275" fmla="*/ 207995 w 295275"/>
                <a:gd name="connsiteY0-276" fmla="*/ 0 h 599179"/>
                <a:gd name="connsiteX1-277" fmla="*/ 218480 w 295275"/>
                <a:gd name="connsiteY1-278" fmla="*/ 17025 h 599179"/>
                <a:gd name="connsiteX2-279" fmla="*/ 263922 w 295275"/>
                <a:gd name="connsiteY2-280" fmla="*/ 59952 h 599179"/>
                <a:gd name="connsiteX3-281" fmla="*/ 275967 w 295275"/>
                <a:gd name="connsiteY3-282" fmla="*/ 66705 h 599179"/>
                <a:gd name="connsiteX4-283" fmla="*/ 152376 w 295275"/>
                <a:gd name="connsiteY4-284" fmla="*/ 303904 h 599179"/>
                <a:gd name="connsiteX5-285" fmla="*/ 295275 w 295275"/>
                <a:gd name="connsiteY5-286" fmla="*/ 303904 h 599179"/>
                <a:gd name="connsiteX6-287" fmla="*/ 295275 w 295275"/>
                <a:gd name="connsiteY6-288" fmla="*/ 599179 h 599179"/>
                <a:gd name="connsiteX7-289" fmla="*/ 0 w 295275"/>
                <a:gd name="connsiteY7-290" fmla="*/ 599179 h 599179"/>
                <a:gd name="connsiteX8-291" fmla="*/ 0 w 295275"/>
                <a:gd name="connsiteY8-292" fmla="*/ 303904 h 599179"/>
                <a:gd name="connsiteX9-293" fmla="*/ 207995 w 295275"/>
                <a:gd name="connsiteY9-294" fmla="*/ 0 h 599179"/>
                <a:gd name="connsiteX0-295" fmla="*/ 207995 w 295275"/>
                <a:gd name="connsiteY0-296" fmla="*/ 0 h 599179"/>
                <a:gd name="connsiteX1-297" fmla="*/ 218480 w 295275"/>
                <a:gd name="connsiteY1-298" fmla="*/ 17025 h 599179"/>
                <a:gd name="connsiteX2-299" fmla="*/ 263922 w 295275"/>
                <a:gd name="connsiteY2-300" fmla="*/ 59952 h 599179"/>
                <a:gd name="connsiteX3-301" fmla="*/ 275967 w 295275"/>
                <a:gd name="connsiteY3-302" fmla="*/ 66705 h 599179"/>
                <a:gd name="connsiteX4-303" fmla="*/ 152376 w 295275"/>
                <a:gd name="connsiteY4-304" fmla="*/ 303904 h 599179"/>
                <a:gd name="connsiteX5-305" fmla="*/ 295275 w 295275"/>
                <a:gd name="connsiteY5-306" fmla="*/ 303904 h 599179"/>
                <a:gd name="connsiteX6-307" fmla="*/ 295275 w 295275"/>
                <a:gd name="connsiteY6-308" fmla="*/ 599179 h 599179"/>
                <a:gd name="connsiteX7-309" fmla="*/ 0 w 295275"/>
                <a:gd name="connsiteY7-310" fmla="*/ 599179 h 599179"/>
                <a:gd name="connsiteX8-311" fmla="*/ 0 w 295275"/>
                <a:gd name="connsiteY8-312" fmla="*/ 303904 h 599179"/>
                <a:gd name="connsiteX9-313" fmla="*/ 207995 w 295275"/>
                <a:gd name="connsiteY9-314" fmla="*/ 0 h 599179"/>
                <a:gd name="connsiteX0-315" fmla="*/ 207995 w 295275"/>
                <a:gd name="connsiteY0-316" fmla="*/ 0 h 599179"/>
                <a:gd name="connsiteX1-317" fmla="*/ 218480 w 295275"/>
                <a:gd name="connsiteY1-318" fmla="*/ 17025 h 599179"/>
                <a:gd name="connsiteX2-319" fmla="*/ 263922 w 295275"/>
                <a:gd name="connsiteY2-320" fmla="*/ 59952 h 599179"/>
                <a:gd name="connsiteX3-321" fmla="*/ 275967 w 295275"/>
                <a:gd name="connsiteY3-322" fmla="*/ 66705 h 599179"/>
                <a:gd name="connsiteX4-323" fmla="*/ 152376 w 295275"/>
                <a:gd name="connsiteY4-324" fmla="*/ 303904 h 599179"/>
                <a:gd name="connsiteX5-325" fmla="*/ 295275 w 295275"/>
                <a:gd name="connsiteY5-326" fmla="*/ 303904 h 599179"/>
                <a:gd name="connsiteX6-327" fmla="*/ 295275 w 295275"/>
                <a:gd name="connsiteY6-328" fmla="*/ 599179 h 599179"/>
                <a:gd name="connsiteX7-329" fmla="*/ 0 w 295275"/>
                <a:gd name="connsiteY7-330" fmla="*/ 599179 h 599179"/>
                <a:gd name="connsiteX8-331" fmla="*/ 0 w 295275"/>
                <a:gd name="connsiteY8-332" fmla="*/ 303904 h 599179"/>
                <a:gd name="connsiteX9-333" fmla="*/ 207995 w 295275"/>
                <a:gd name="connsiteY9-334" fmla="*/ 0 h 599179"/>
                <a:gd name="connsiteX0-335" fmla="*/ 207995 w 295275"/>
                <a:gd name="connsiteY0-336" fmla="*/ 0 h 599179"/>
                <a:gd name="connsiteX1-337" fmla="*/ 218480 w 295275"/>
                <a:gd name="connsiteY1-338" fmla="*/ 17025 h 599179"/>
                <a:gd name="connsiteX2-339" fmla="*/ 263922 w 295275"/>
                <a:gd name="connsiteY2-340" fmla="*/ 59952 h 599179"/>
                <a:gd name="connsiteX3-341" fmla="*/ 275967 w 295275"/>
                <a:gd name="connsiteY3-342" fmla="*/ 66705 h 599179"/>
                <a:gd name="connsiteX4-343" fmla="*/ 152376 w 295275"/>
                <a:gd name="connsiteY4-344" fmla="*/ 303904 h 599179"/>
                <a:gd name="connsiteX5-345" fmla="*/ 295275 w 295275"/>
                <a:gd name="connsiteY5-346" fmla="*/ 303904 h 599179"/>
                <a:gd name="connsiteX6-347" fmla="*/ 295275 w 295275"/>
                <a:gd name="connsiteY6-348" fmla="*/ 599179 h 599179"/>
                <a:gd name="connsiteX7-349" fmla="*/ 0 w 295275"/>
                <a:gd name="connsiteY7-350" fmla="*/ 599179 h 599179"/>
                <a:gd name="connsiteX8-351" fmla="*/ 0 w 295275"/>
                <a:gd name="connsiteY8-352" fmla="*/ 303904 h 599179"/>
                <a:gd name="connsiteX9-353" fmla="*/ 207995 w 295275"/>
                <a:gd name="connsiteY9-354" fmla="*/ 0 h 599179"/>
                <a:gd name="connsiteX0-355" fmla="*/ 207995 w 295275"/>
                <a:gd name="connsiteY0-356" fmla="*/ 0 h 599179"/>
                <a:gd name="connsiteX1-357" fmla="*/ 218480 w 295275"/>
                <a:gd name="connsiteY1-358" fmla="*/ 17025 h 599179"/>
                <a:gd name="connsiteX2-359" fmla="*/ 263922 w 295275"/>
                <a:gd name="connsiteY2-360" fmla="*/ 59952 h 599179"/>
                <a:gd name="connsiteX3-361" fmla="*/ 275967 w 295275"/>
                <a:gd name="connsiteY3-362" fmla="*/ 66705 h 599179"/>
                <a:gd name="connsiteX4-363" fmla="*/ 152376 w 295275"/>
                <a:gd name="connsiteY4-364" fmla="*/ 303904 h 599179"/>
                <a:gd name="connsiteX5-365" fmla="*/ 295275 w 295275"/>
                <a:gd name="connsiteY5-366" fmla="*/ 303904 h 599179"/>
                <a:gd name="connsiteX6-367" fmla="*/ 295275 w 295275"/>
                <a:gd name="connsiteY6-368" fmla="*/ 599179 h 599179"/>
                <a:gd name="connsiteX7-369" fmla="*/ 0 w 295275"/>
                <a:gd name="connsiteY7-370" fmla="*/ 599179 h 599179"/>
                <a:gd name="connsiteX8-371" fmla="*/ 0 w 295275"/>
                <a:gd name="connsiteY8-372" fmla="*/ 303904 h 599179"/>
                <a:gd name="connsiteX9-373" fmla="*/ 207995 w 295275"/>
                <a:gd name="connsiteY9-374" fmla="*/ 0 h 599179"/>
                <a:gd name="connsiteX0-375" fmla="*/ 207995 w 295275"/>
                <a:gd name="connsiteY0-376" fmla="*/ 0 h 599179"/>
                <a:gd name="connsiteX1-377" fmla="*/ 218480 w 295275"/>
                <a:gd name="connsiteY1-378" fmla="*/ 17025 h 599179"/>
                <a:gd name="connsiteX2-379" fmla="*/ 263922 w 295275"/>
                <a:gd name="connsiteY2-380" fmla="*/ 59952 h 599179"/>
                <a:gd name="connsiteX3-381" fmla="*/ 275967 w 295275"/>
                <a:gd name="connsiteY3-382" fmla="*/ 66705 h 599179"/>
                <a:gd name="connsiteX4-383" fmla="*/ 152376 w 295275"/>
                <a:gd name="connsiteY4-384" fmla="*/ 303904 h 599179"/>
                <a:gd name="connsiteX5-385" fmla="*/ 295275 w 295275"/>
                <a:gd name="connsiteY5-386" fmla="*/ 303904 h 599179"/>
                <a:gd name="connsiteX6-387" fmla="*/ 295275 w 295275"/>
                <a:gd name="connsiteY6-388" fmla="*/ 599179 h 599179"/>
                <a:gd name="connsiteX7-389" fmla="*/ 0 w 295275"/>
                <a:gd name="connsiteY7-390" fmla="*/ 599179 h 599179"/>
                <a:gd name="connsiteX8-391" fmla="*/ 0 w 295275"/>
                <a:gd name="connsiteY8-392" fmla="*/ 303904 h 599179"/>
                <a:gd name="connsiteX9-393" fmla="*/ 207995 w 295275"/>
                <a:gd name="connsiteY9-394" fmla="*/ 0 h 599179"/>
                <a:gd name="connsiteX0-395" fmla="*/ 207995 w 295275"/>
                <a:gd name="connsiteY0-396" fmla="*/ 0 h 599179"/>
                <a:gd name="connsiteX1-397" fmla="*/ 218480 w 295275"/>
                <a:gd name="connsiteY1-398" fmla="*/ 17025 h 599179"/>
                <a:gd name="connsiteX2-399" fmla="*/ 263922 w 295275"/>
                <a:gd name="connsiteY2-400" fmla="*/ 59952 h 599179"/>
                <a:gd name="connsiteX3-401" fmla="*/ 275967 w 295275"/>
                <a:gd name="connsiteY3-402" fmla="*/ 66705 h 599179"/>
                <a:gd name="connsiteX4-403" fmla="*/ 152376 w 295275"/>
                <a:gd name="connsiteY4-404" fmla="*/ 303904 h 599179"/>
                <a:gd name="connsiteX5-405" fmla="*/ 295275 w 295275"/>
                <a:gd name="connsiteY5-406" fmla="*/ 303904 h 599179"/>
                <a:gd name="connsiteX6-407" fmla="*/ 295275 w 295275"/>
                <a:gd name="connsiteY6-408" fmla="*/ 599179 h 599179"/>
                <a:gd name="connsiteX7-409" fmla="*/ 0 w 295275"/>
                <a:gd name="connsiteY7-410" fmla="*/ 599179 h 599179"/>
                <a:gd name="connsiteX8-411" fmla="*/ 0 w 295275"/>
                <a:gd name="connsiteY8-412" fmla="*/ 303904 h 599179"/>
                <a:gd name="connsiteX9-413" fmla="*/ 207995 w 295275"/>
                <a:gd name="connsiteY9-414" fmla="*/ 0 h 599179"/>
                <a:gd name="connsiteX0-415" fmla="*/ 207995 w 295275"/>
                <a:gd name="connsiteY0-416" fmla="*/ 0 h 599179"/>
                <a:gd name="connsiteX1-417" fmla="*/ 218480 w 295275"/>
                <a:gd name="connsiteY1-418" fmla="*/ 17025 h 599179"/>
                <a:gd name="connsiteX2-419" fmla="*/ 263922 w 295275"/>
                <a:gd name="connsiteY2-420" fmla="*/ 59952 h 599179"/>
                <a:gd name="connsiteX3-421" fmla="*/ 275967 w 295275"/>
                <a:gd name="connsiteY3-422" fmla="*/ 66705 h 599179"/>
                <a:gd name="connsiteX4-423" fmla="*/ 152376 w 295275"/>
                <a:gd name="connsiteY4-424" fmla="*/ 303904 h 599179"/>
                <a:gd name="connsiteX5-425" fmla="*/ 295275 w 295275"/>
                <a:gd name="connsiteY5-426" fmla="*/ 303904 h 599179"/>
                <a:gd name="connsiteX6-427" fmla="*/ 295275 w 295275"/>
                <a:gd name="connsiteY6-428" fmla="*/ 599179 h 599179"/>
                <a:gd name="connsiteX7-429" fmla="*/ 0 w 295275"/>
                <a:gd name="connsiteY7-430" fmla="*/ 599179 h 599179"/>
                <a:gd name="connsiteX8-431" fmla="*/ 0 w 295275"/>
                <a:gd name="connsiteY8-432" fmla="*/ 334942 h 599179"/>
                <a:gd name="connsiteX9-433" fmla="*/ 207995 w 295275"/>
                <a:gd name="connsiteY9-434" fmla="*/ 0 h 599179"/>
                <a:gd name="connsiteX0-435" fmla="*/ 207995 w 295275"/>
                <a:gd name="connsiteY0-436" fmla="*/ 0 h 599179"/>
                <a:gd name="connsiteX1-437" fmla="*/ 218480 w 295275"/>
                <a:gd name="connsiteY1-438" fmla="*/ 17025 h 599179"/>
                <a:gd name="connsiteX2-439" fmla="*/ 263922 w 295275"/>
                <a:gd name="connsiteY2-440" fmla="*/ 59952 h 599179"/>
                <a:gd name="connsiteX3-441" fmla="*/ 275967 w 295275"/>
                <a:gd name="connsiteY3-442" fmla="*/ 66705 h 599179"/>
                <a:gd name="connsiteX4-443" fmla="*/ 152376 w 295275"/>
                <a:gd name="connsiteY4-444" fmla="*/ 303904 h 599179"/>
                <a:gd name="connsiteX5-445" fmla="*/ 295275 w 295275"/>
                <a:gd name="connsiteY5-446" fmla="*/ 303904 h 599179"/>
                <a:gd name="connsiteX6-447" fmla="*/ 295275 w 295275"/>
                <a:gd name="connsiteY6-448" fmla="*/ 599179 h 599179"/>
                <a:gd name="connsiteX7-449" fmla="*/ 0 w 295275"/>
                <a:gd name="connsiteY7-450" fmla="*/ 599179 h 599179"/>
                <a:gd name="connsiteX8-451" fmla="*/ 0 w 295275"/>
                <a:gd name="connsiteY8-452" fmla="*/ 334942 h 599179"/>
                <a:gd name="connsiteX9-453" fmla="*/ 207995 w 295275"/>
                <a:gd name="connsiteY9-454" fmla="*/ 0 h 599179"/>
                <a:gd name="connsiteX0-455" fmla="*/ 207995 w 295275"/>
                <a:gd name="connsiteY0-456" fmla="*/ 0 h 599179"/>
                <a:gd name="connsiteX1-457" fmla="*/ 218480 w 295275"/>
                <a:gd name="connsiteY1-458" fmla="*/ 17025 h 599179"/>
                <a:gd name="connsiteX2-459" fmla="*/ 263922 w 295275"/>
                <a:gd name="connsiteY2-460" fmla="*/ 59952 h 599179"/>
                <a:gd name="connsiteX3-461" fmla="*/ 275967 w 295275"/>
                <a:gd name="connsiteY3-462" fmla="*/ 66705 h 599179"/>
                <a:gd name="connsiteX4-463" fmla="*/ 152376 w 295275"/>
                <a:gd name="connsiteY4-464" fmla="*/ 303904 h 599179"/>
                <a:gd name="connsiteX5-465" fmla="*/ 295275 w 295275"/>
                <a:gd name="connsiteY5-466" fmla="*/ 303904 h 599179"/>
                <a:gd name="connsiteX6-467" fmla="*/ 295275 w 295275"/>
                <a:gd name="connsiteY6-468" fmla="*/ 599179 h 599179"/>
                <a:gd name="connsiteX7-469" fmla="*/ 0 w 295275"/>
                <a:gd name="connsiteY7-470" fmla="*/ 599179 h 599179"/>
                <a:gd name="connsiteX8-471" fmla="*/ 0 w 295275"/>
                <a:gd name="connsiteY8-472" fmla="*/ 334942 h 599179"/>
                <a:gd name="connsiteX9-473" fmla="*/ 207995 w 295275"/>
                <a:gd name="connsiteY9-474" fmla="*/ 0 h 599179"/>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 ang="0">
                  <a:pos x="connsiteX9-19" y="connsiteY9-20"/>
                </a:cxn>
              </a:cxnLst>
              <a:rect l="l" t="t" r="r" b="b"/>
              <a:pathLst>
                <a:path w="295275" h="599179">
                  <a:moveTo>
                    <a:pt x="207995" y="0"/>
                  </a:moveTo>
                  <a:lnTo>
                    <a:pt x="218480" y="17025"/>
                  </a:lnTo>
                  <a:cubicBezTo>
                    <a:pt x="231034" y="32364"/>
                    <a:pt x="246314" y="46986"/>
                    <a:pt x="263922" y="59952"/>
                  </a:cubicBezTo>
                  <a:lnTo>
                    <a:pt x="275967" y="66705"/>
                  </a:lnTo>
                  <a:cubicBezTo>
                    <a:pt x="274744" y="66607"/>
                    <a:pt x="166924" y="148026"/>
                    <a:pt x="152376" y="303904"/>
                  </a:cubicBezTo>
                  <a:lnTo>
                    <a:pt x="295275" y="303904"/>
                  </a:lnTo>
                  <a:lnTo>
                    <a:pt x="295275" y="599179"/>
                  </a:lnTo>
                  <a:lnTo>
                    <a:pt x="0" y="599179"/>
                  </a:lnTo>
                  <a:lnTo>
                    <a:pt x="0" y="334942"/>
                  </a:lnTo>
                  <a:cubicBezTo>
                    <a:pt x="10368" y="113589"/>
                    <a:pt x="207637" y="2353"/>
                    <a:pt x="207995"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en-US">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solidFill>
                  <a:schemeClr val="lt1"/>
                </a:solidFill>
                <a:latin typeface="微软雅黑" panose="020b0503020204020204" charset="-122"/>
                <a:ea typeface="微软雅黑"/>
                <a:sym typeface="Arial" pitchFamily="34" charset="0"/>
              </a:endParaRPr>
            </a:p>
          </p:txBody>
        </p:sp>
      </p:grpSp>
      <p:sp>
        <p:nvSpPr>
          <p:cNvPr id="20" name="任意多边形: 形状 11"/>
          <p:cNvSpPr/>
          <p:nvPr>
            <p:custDataLst>
              <p:tags r:id="rId8"/>
            </p:custDataLst>
          </p:nvPr>
        </p:nvSpPr>
        <p:spPr>
          <a:xfrm>
            <a:off x="-598" y="0"/>
            <a:ext cx="994611" cy="6858001"/>
          </a:xfrm>
          <a:custGeom>
            <a:gdLst>
              <a:gd name="connsiteX0" fmla="*/ 0 w 1634832"/>
              <a:gd name="connsiteY0" fmla="*/ 0 h 6858001"/>
              <a:gd name="connsiteX1" fmla="*/ 261030 w 1634832"/>
              <a:gd name="connsiteY1" fmla="*/ 0 h 6858001"/>
              <a:gd name="connsiteX2" fmla="*/ 1634832 w 1634832"/>
              <a:gd name="connsiteY2" fmla="*/ 6858001 h 6858001"/>
              <a:gd name="connsiteX3" fmla="*/ 0 w 1634832"/>
              <a:gd name="connsiteY3" fmla="*/ 6858001 h 6858001"/>
            </a:gdLst>
            <a:cxnLst>
              <a:cxn ang="0">
                <a:pos x="connsiteX0" y="connsiteY0"/>
              </a:cxn>
              <a:cxn ang="0">
                <a:pos x="connsiteX1" y="connsiteY1"/>
              </a:cxn>
              <a:cxn ang="0">
                <a:pos x="connsiteX2" y="connsiteY2"/>
              </a:cxn>
              <a:cxn ang="0">
                <a:pos x="connsiteX3" y="connsiteY3"/>
              </a:cxn>
            </a:cxnLst>
            <a:rect l="l" t="t" r="r" b="b"/>
            <a:pathLst>
              <a:path w="1634832" h="6858001">
                <a:moveTo>
                  <a:pt x="0" y="0"/>
                </a:moveTo>
                <a:lnTo>
                  <a:pt x="261030" y="0"/>
                </a:lnTo>
                <a:lnTo>
                  <a:pt x="1634832" y="6858001"/>
                </a:lnTo>
                <a:lnTo>
                  <a:pt x="0" y="6858001"/>
                </a:lnTo>
                <a:close/>
              </a:path>
            </a:pathLst>
          </a:custGeom>
          <a:solidFill>
            <a:srgbClr val="DA141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en-US">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kumimoji="1" lang="zh-CN" altLang="en-US" sz="1600" b="1">
              <a:solidFill>
                <a:schemeClr val="lt1"/>
              </a:solidFill>
              <a:latin typeface="微软雅黑" panose="020b0503020204020204" charset="-122"/>
              <a:ea typeface="微软雅黑"/>
              <a:sym typeface="Arial" pitchFamily="34" charset="0"/>
            </a:endParaRPr>
          </a:p>
        </p:txBody>
      </p:sp>
      <p:sp>
        <p:nvSpPr>
          <p:cNvPr id="21" name="文本框 20"/>
          <p:cNvSpPr txBox="1"/>
          <p:nvPr>
            <p:custDataLst>
              <p:tags r:id="rId9"/>
            </p:custDataLst>
          </p:nvPr>
        </p:nvSpPr>
        <p:spPr>
          <a:xfrm>
            <a:off x="1421145" y="691525"/>
            <a:ext cx="7924864" cy="912863"/>
          </a:xfrm>
          <a:prstGeom prst="rect">
            <a:avLst/>
          </a:prstGeom>
          <a:noFill/>
        </p:spPr>
        <p:txBody>
          <a:bodyPr wrap="square" lIns="63500" tIns="25400" rIns="63500" bIns="2540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lgn="l">
              <a:lnSpc>
                <a:spcPct val="100000"/>
              </a:lnSpc>
              <a:spcBef>
                <a:spcPct val="0"/>
              </a:spcBef>
              <a:spcAft>
                <a:spcPct val="0"/>
              </a:spcAft>
              <a:buSzTx/>
              <a:buNone/>
            </a:pPr>
            <a:r>
              <a:rPr lang="zh-CN" altLang="en-US" sz="4000" b="1" spc="240">
                <a:solidFill>
                  <a:srgbClr val="FF0000"/>
                </a:solidFill>
                <a:latin typeface="微软雅黑" panose="020b0503020204020204" charset="-122"/>
                <a:ea typeface="微软雅黑"/>
              </a:rPr>
              <a:t>第一章  总则</a:t>
            </a:r>
            <a:endParaRPr lang="zh-CN" altLang="en-US" sz="4000" b="1" spc="240">
              <a:solidFill>
                <a:srgbClr val="FF0000"/>
              </a:solidFill>
              <a:latin typeface="微软雅黑" panose="020b0503020204020204" charset="-122"/>
              <a:ea typeface="微软雅黑"/>
            </a:endParaRPr>
          </a:p>
        </p:txBody>
      </p:sp>
      <p:sp>
        <p:nvSpPr>
          <p:cNvPr id="22" name="Title 6"/>
          <p:cNvSpPr txBox="1"/>
          <p:nvPr>
            <p:custDataLst>
              <p:tags r:id="rId10"/>
            </p:custDataLst>
          </p:nvPr>
        </p:nvSpPr>
        <p:spPr>
          <a:xfrm>
            <a:off x="924560" y="1308100"/>
            <a:ext cx="9865995" cy="4812665"/>
          </a:xfrm>
          <a:prstGeom prst="rect">
            <a:avLst/>
          </a:prstGeom>
          <a:noFill/>
          <a:ln w="3175">
            <a:noFill/>
            <a:prstDash val="dash"/>
          </a:ln>
        </p:spPr>
        <p:txBody>
          <a:bodyPr wrap="square" lIns="63500" tIns="25400" rIns="63500" bIns="25400" anchor="ctr" anchorCtr="0">
            <a:noAutofit/>
          </a:bodyPr>
          <a:lstStyle>
            <a:defPPr>
              <a:defRPr lang="zh-CN"/>
            </a:defPPr>
            <a:lvl1pPr marL="0" algn="l" defTabSz="913765" rtl="0" eaLnBrk="1" latinLnBrk="0" hangingPunct="1">
              <a:lnSpc>
                <a:spcPct val="90000"/>
              </a:lnSpc>
              <a:spcBef>
                <a:spcPct val="0"/>
              </a:spcBef>
              <a:buNone/>
              <a:defRPr lang="en-US" sz="2745" b="0" kern="1200" cap="none" spc="-49" baseline="0">
                <a:ln w="3175">
                  <a:noFill/>
                </a:ln>
                <a:solidFill>
                  <a:schemeClr val="tx1"/>
                </a:solidFill>
                <a:effectLst/>
                <a:latin typeface="+mj-lt"/>
                <a:ea typeface="+mn-ea"/>
                <a:cs typeface="Segoe UI" panose="020b0502040204020203"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indent="0" algn="l" fontAlgn="ctr">
              <a:lnSpc>
                <a:spcPct val="160000"/>
              </a:lnSpc>
              <a:spcBef>
                <a:spcPct val="0"/>
              </a:spcBef>
              <a:spcAft>
                <a:spcPts val="800"/>
              </a:spcAft>
              <a:buSzTx/>
              <a:buFont typeface="Wingdings" panose="05000000000000000000" charset="0"/>
            </a:pPr>
            <a:r>
              <a:rPr lang="zh-CN" altLang="en-US" sz="1800" spc="160">
                <a:ln w="3175">
                  <a:noFill/>
                  <a:prstDash val="dash"/>
                </a:ln>
                <a:solidFill>
                  <a:schemeClr val="dk1">
                    <a:lumMod val="75000"/>
                    <a:lumOff val="25000"/>
                  </a:schemeClr>
                </a:solidFill>
                <a:latin typeface="微软雅黑" panose="020b0503020204020204" charset="-122"/>
                <a:ea typeface="微软雅黑"/>
                <a:cs typeface="微软雅黑" panose="020b0503020204020204" charset="-122"/>
              </a:rPr>
              <a:t>（二）</a:t>
            </a:r>
            <a:r>
              <a:rPr lang="zh-CN" altLang="en-US" sz="1800" spc="160">
                <a:ln w="3175">
                  <a:noFill/>
                  <a:prstDash val="dash"/>
                </a:ln>
                <a:solidFill>
                  <a:srgbClr val="FF0000"/>
                </a:solidFill>
                <a:latin typeface="微软雅黑" panose="020b0503020204020204" charset="-122"/>
                <a:ea typeface="微软雅黑"/>
                <a:cs typeface="微软雅黑" panose="020b0503020204020204" charset="-122"/>
              </a:rPr>
              <a:t>普通使用级抗肿瘤药物是指除限制使用级抗肿瘤药物外的其他抗肿瘤药物。</a:t>
            </a:r>
            <a:endParaRPr lang="zh-CN" altLang="en-US" sz="1800" spc="160">
              <a:ln w="3175">
                <a:noFill/>
                <a:prstDash val="dash"/>
              </a:ln>
              <a:solidFill>
                <a:schemeClr val="dk1">
                  <a:lumMod val="75000"/>
                  <a:lumOff val="25000"/>
                </a:schemeClr>
              </a:solidFill>
              <a:latin typeface="微软雅黑" panose="020b0503020204020204" charset="-122"/>
              <a:ea typeface="微软雅黑"/>
              <a:cs typeface="微软雅黑" panose="020b0503020204020204" charset="-122"/>
            </a:endParaRPr>
          </a:p>
          <a:p>
            <a:pPr lvl="0" indent="0" algn="l" fontAlgn="ctr">
              <a:lnSpc>
                <a:spcPct val="160000"/>
              </a:lnSpc>
              <a:spcBef>
                <a:spcPct val="0"/>
              </a:spcBef>
              <a:spcAft>
                <a:spcPts val="800"/>
              </a:spcAft>
              <a:buSzTx/>
              <a:buFont typeface="Wingdings" panose="05000000000000000000" charset="0"/>
            </a:pPr>
            <a:r>
              <a:rPr lang="zh-CN" altLang="en-US" sz="1800" spc="160">
                <a:ln w="3175">
                  <a:noFill/>
                  <a:prstDash val="dash"/>
                </a:ln>
                <a:solidFill>
                  <a:schemeClr val="dk1">
                    <a:lumMod val="75000"/>
                    <a:lumOff val="25000"/>
                  </a:schemeClr>
                </a:solidFill>
                <a:latin typeface="微软雅黑" panose="020b0503020204020204" charset="-122"/>
                <a:ea typeface="微软雅黑"/>
                <a:cs typeface="微软雅黑" panose="020b0503020204020204" charset="-122"/>
              </a:rPr>
              <a:t>抗肿瘤药物分级管理目录由医疗机构制订，并结合药品上市后评价工作，进行动态调整。地方卫生健康行政部门对抗肿瘤药物分级管理目录的制订和调整工作进行指导。</a:t>
            </a:r>
            <a:endParaRPr lang="zh-CN" altLang="en-US" sz="1800" spc="160">
              <a:ln w="3175">
                <a:noFill/>
                <a:prstDash val="dash"/>
              </a:ln>
              <a:solidFill>
                <a:schemeClr val="dk1">
                  <a:lumMod val="75000"/>
                  <a:lumOff val="25000"/>
                </a:schemeClr>
              </a:solidFill>
              <a:latin typeface="微软雅黑" panose="020b0503020204020204" charset="-122"/>
              <a:ea typeface="微软雅黑"/>
              <a:cs typeface="微软雅黑" panose="020b0503020204020204" charset="-122"/>
            </a:endParaRPr>
          </a:p>
          <a:p>
            <a:pPr lvl="0" indent="0" algn="l" fontAlgn="ctr">
              <a:lnSpc>
                <a:spcPct val="160000"/>
              </a:lnSpc>
              <a:spcBef>
                <a:spcPct val="0"/>
              </a:spcBef>
              <a:spcAft>
                <a:spcPts val="800"/>
              </a:spcAft>
              <a:buSzTx/>
              <a:buFont typeface="Wingdings" panose="05000000000000000000" charset="0"/>
            </a:pPr>
            <a:endParaRPr lang="zh-CN" altLang="en-US" sz="1800" spc="160">
              <a:ln w="3175">
                <a:noFill/>
                <a:prstDash val="dash"/>
              </a:ln>
              <a:solidFill>
                <a:schemeClr val="dk1">
                  <a:lumMod val="75000"/>
                  <a:lumOff val="25000"/>
                </a:schemeClr>
              </a:solidFill>
              <a:latin typeface="微软雅黑" panose="020b0503020204020204" charset="-122"/>
              <a:ea typeface="微软雅黑"/>
              <a:cs typeface="微软雅黑" panose="020b0503020204020204" charset="-122"/>
            </a:endParaRPr>
          </a:p>
          <a:p>
            <a:pPr lvl="0" indent="0" algn="l" fontAlgn="ctr">
              <a:lnSpc>
                <a:spcPct val="160000"/>
              </a:lnSpc>
              <a:spcBef>
                <a:spcPct val="0"/>
              </a:spcBef>
              <a:spcAft>
                <a:spcPts val="800"/>
              </a:spcAft>
              <a:buSzTx/>
            </a:pPr>
            <a:r>
              <a:rPr lang="zh-CN" altLang="en-US" sz="1800" b="1" spc="160">
                <a:ln w="3175">
                  <a:noFill/>
                  <a:prstDash val="dash"/>
                </a:ln>
                <a:solidFill>
                  <a:schemeClr val="dk1">
                    <a:lumMod val="75000"/>
                    <a:lumOff val="25000"/>
                  </a:schemeClr>
                </a:solidFill>
                <a:latin typeface="微软雅黑" panose="020b0503020204020204" charset="-122"/>
                <a:ea typeface="微软雅黑"/>
                <a:cs typeface="微软雅黑" panose="020b0503020204020204" charset="-122"/>
              </a:rPr>
              <a:t>第七条</a:t>
            </a:r>
            <a:r>
              <a:rPr lang="zh-CN" altLang="en-US" sz="1800" spc="160">
                <a:ln w="3175">
                  <a:noFill/>
                  <a:prstDash val="dash"/>
                </a:ln>
                <a:solidFill>
                  <a:schemeClr val="dk1">
                    <a:lumMod val="75000"/>
                    <a:lumOff val="25000"/>
                  </a:schemeClr>
                </a:solidFill>
                <a:latin typeface="微软雅黑" panose="020b0503020204020204" charset="-122"/>
                <a:ea typeface="微软雅黑"/>
                <a:cs typeface="微软雅黑" panose="020b0503020204020204" charset="-122"/>
              </a:rPr>
              <a:t>  各级卫生健康行政部门和各级各类医疗机构应当加强对社会公众和肿瘤患者的宣传教育，推广肿瘤防治健康知识，提高全社会对肿瘤疾病的科学认识，消除肿瘤治疗领域的误区，树立科学的治疗理念。</a:t>
            </a:r>
            <a:endParaRPr lang="zh-CN" altLang="en-US" sz="1800" spc="160">
              <a:ln w="3175">
                <a:noFill/>
                <a:prstDash val="dash"/>
              </a:ln>
              <a:solidFill>
                <a:schemeClr val="dk1">
                  <a:lumMod val="75000"/>
                  <a:lumOff val="25000"/>
                </a:schemeClr>
              </a:solidFill>
              <a:latin typeface="微软雅黑" panose="020b0503020204020204" charset="-122"/>
              <a:ea typeface="微软雅黑"/>
              <a:cs typeface="微软雅黑" panose="020b0503020204020204" charset="-122"/>
            </a:endParaRPr>
          </a:p>
        </p:txBody>
      </p:sp>
    </p:spTree>
    <p:custDataLst>
      <p:tags r:id="rId11"/>
    </p:custDataLst>
  </p:cSld>
  <p:clrMapOvr>
    <a:masterClrMapping/>
  </p:clrMapOvr>
  <mc:AlternateContent>
    <mc:Choice xmlns:p14="http://schemas.microsoft.com/office/powerpoint/2010/main" Requires="p14">
      <p:transition p14:dur="500"/>
    </mc:Choice>
    <mc:Fallback>
      <p:transition/>
    </mc:Fallback>
  </mc:AlternateContent>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1" name="矩形 10"/>
          <p:cNvSpPr/>
          <p:nvPr>
            <p:custDataLst>
              <p:tags r:id="rId2"/>
            </p:custDataLst>
          </p:nvPr>
        </p:nvSpPr>
        <p:spPr>
          <a:xfrm>
            <a:off x="582613" y="848995"/>
            <a:ext cx="11048365" cy="5523865"/>
          </a:xfrm>
          <a:prstGeom prst="rect">
            <a:avLst/>
          </a:prstGeom>
          <a:solidFill>
            <a:schemeClr val="bg1"/>
          </a:solidFill>
          <a:ln w="34925">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endParaRPr lang="zh-CN" altLang="en-US">
              <a:solidFill>
                <a:schemeClr val="lt1"/>
              </a:solidFill>
              <a:latin typeface="Arial" pitchFamily="34" charset="0"/>
              <a:ea typeface="微软雅黑"/>
              <a:sym typeface="Arial" pitchFamily="34" charset="0"/>
            </a:endParaRPr>
          </a:p>
        </p:txBody>
      </p:sp>
      <p:sp>
        <p:nvSpPr>
          <p:cNvPr id="3" name="矩形 2"/>
          <p:cNvSpPr/>
          <p:nvPr>
            <p:custDataLst>
              <p:tags r:id="rId3"/>
            </p:custDataLst>
          </p:nvPr>
        </p:nvSpPr>
        <p:spPr>
          <a:xfrm>
            <a:off x="2146935" y="469265"/>
            <a:ext cx="7919720" cy="787400"/>
          </a:xfrm>
          <a:prstGeom prst="rect">
            <a:avLst/>
          </a:prstGeom>
          <a:solidFill>
            <a:srgbClr val="C00000"/>
          </a:solidFill>
          <a:ln>
            <a:solidFill>
              <a:srgbClr val="000000">
                <a:alpha val="0"/>
              </a:srgbClr>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endParaRPr lang="zh-CN" altLang="en-US">
              <a:solidFill>
                <a:schemeClr val="lt1"/>
              </a:solidFill>
              <a:latin typeface="Arial" pitchFamily="34" charset="0"/>
              <a:ea typeface="微软雅黑"/>
              <a:sym typeface="Arial" pitchFamily="34" charset="0"/>
            </a:endParaRPr>
          </a:p>
        </p:txBody>
      </p:sp>
      <p:sp>
        <p:nvSpPr>
          <p:cNvPr id="7" name="标题 1"/>
          <p:cNvSpPr>
            <a:spLocks noGrp="1"/>
          </p:cNvSpPr>
          <p:nvPr>
            <p:custDataLst>
              <p:tags r:id="rId4"/>
            </p:custDataLst>
          </p:nvPr>
        </p:nvSpPr>
        <p:spPr>
          <a:xfrm>
            <a:off x="2146618" y="468630"/>
            <a:ext cx="7920355" cy="788035"/>
          </a:xfrm>
          <a:prstGeom prst="rect">
            <a:avLst/>
          </a:prstGeom>
        </p:spPr>
        <p:txBody>
          <a:bodyPr vert="horz" lIns="91440" tIns="45720" rIns="91440" bIns="45720" rtlCol="0" anchor="ctr" anchorCtr="0">
            <a:normAutofit/>
          </a:bodyPr>
          <a:lstStyle>
            <a:defPPr>
              <a:defRPr lang="zh-CN"/>
            </a:defPPr>
            <a:lvl1pPr marL="0" algn="l" defTabSz="914400" rtl="0" eaLnBrk="1" fontAlgn="auto" latinLnBrk="0" hangingPunct="1">
              <a:lnSpc>
                <a:spcPct val="100000"/>
              </a:lnSpc>
              <a:spcBef>
                <a:spcPct val="0"/>
              </a:spcBef>
              <a:buNone/>
              <a:defRPr sz="2400" b="1" u="none" strike="noStrike" kern="1200" cap="none" spc="200" normalizeH="0">
                <a:solidFill>
                  <a:schemeClr val="tx1"/>
                </a:solidFill>
                <a:uFillTx/>
                <a:latin typeface="微软雅黑" panose="020b0503020204020204" charset="-122"/>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lgn="ctr">
              <a:lnSpc>
                <a:spcPct val="100000"/>
              </a:lnSpc>
              <a:spcBef>
                <a:spcPct val="0"/>
              </a:spcBef>
              <a:spcAft>
                <a:spcPct val="0"/>
              </a:spcAft>
              <a:buSzTx/>
              <a:buNone/>
            </a:pPr>
            <a:r>
              <a:rPr lang="zh-CN" altLang="en-US" sz="4000" spc="240">
                <a:solidFill>
                  <a:schemeClr val="lt1"/>
                </a:solidFill>
                <a:latin typeface="Arial" pitchFamily="34" charset="0"/>
                <a:ea typeface="微软雅黑"/>
              </a:rPr>
              <a:t>第二章  组织机构和职责</a:t>
            </a:r>
            <a:endParaRPr lang="zh-CN" altLang="en-US" sz="4000" spc="240">
              <a:solidFill>
                <a:schemeClr val="lt1"/>
              </a:solidFill>
              <a:latin typeface="Arial" pitchFamily="34" charset="0"/>
              <a:ea typeface="微软雅黑"/>
            </a:endParaRPr>
          </a:p>
        </p:txBody>
      </p:sp>
      <p:sp>
        <p:nvSpPr>
          <p:cNvPr id="10" name="文本框 9"/>
          <p:cNvSpPr txBox="1"/>
          <p:nvPr>
            <p:custDataLst>
              <p:tags r:id="rId5"/>
            </p:custDataLst>
          </p:nvPr>
        </p:nvSpPr>
        <p:spPr>
          <a:xfrm>
            <a:off x="946785" y="1768259"/>
            <a:ext cx="10111740" cy="3685266"/>
          </a:xfrm>
          <a:prstGeom prst="rect">
            <a:avLst/>
          </a:prstGeom>
          <a:noFill/>
        </p:spPr>
        <p:txBody>
          <a:bodyPr vert="horz" lIns="90000" tIns="46800" rIns="90000" bIns="46800" rtlCol="0" anchor="ctr">
            <a:noAutofit/>
          </a:bodyPr>
          <a:lstStyle>
            <a:defPPr>
              <a:defRPr lang="zh-CN"/>
            </a:defPPr>
            <a:lvl1pPr marL="285750" indent="-285750" algn="l" defTabSz="914400" rtl="0" eaLnBrk="1" fontAlgn="auto" latinLnBrk="0" hangingPunct="1">
              <a:lnSpc>
                <a:spcPct val="150000"/>
              </a:lnSpc>
              <a:spcBef>
                <a:spcPct val="0"/>
              </a:spcBef>
              <a:spcAft>
                <a:spcPts val="800"/>
              </a:spcAft>
              <a:buFont typeface="+mj-ea"/>
              <a:buAutoNum type="ea1JpnChsDbPeriod"/>
              <a:defRPr sz="1100" u="none" strike="noStrike" kern="1200" cap="none" spc="150" normalizeH="0" baseline="0">
                <a:solidFill>
                  <a:schemeClr val="tx1">
                    <a:lumMod val="95000"/>
                    <a:lumOff val="5000"/>
                  </a:schemeClr>
                </a:solidFill>
                <a:uFillTx/>
                <a:latin typeface="微软雅黑 Light" panose="020b0502040204020203" pitchFamily="34" charset="-122"/>
                <a:ea typeface="微软雅黑 Light" panose="020b0502040204020203" pitchFamily="34" charset="-122"/>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600" u="none" strike="noStrike" kern="1200" cap="none" spc="150" normalizeH="0" baseline="0">
                <a:solidFill>
                  <a:schemeClr val="tx1"/>
                </a:solidFill>
                <a:uFillTx/>
                <a:latin typeface="微软雅黑" panose="020b0503020204020204" charset="-122"/>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solidFill>
                <a:uFillTx/>
                <a:latin typeface="微软雅黑" panose="020b0503020204020204" charset="-122"/>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solidFill>
                <a:uFillTx/>
                <a:latin typeface="微软雅黑" panose="020b0503020204020204" charset="-122"/>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solidFill>
                <a:uFillTx/>
                <a:latin typeface="微软雅黑" panose="020b0503020204020204" charset="-122"/>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lvl="0" indent="0" algn="l">
              <a:lnSpc>
                <a:spcPct val="120000"/>
              </a:lnSpc>
              <a:buClr>
                <a:schemeClr val="tx1">
                  <a:lumMod val="95000"/>
                  <a:lumOff val="5000"/>
                </a:schemeClr>
              </a:buClr>
              <a:buSzTx/>
              <a:buFont typeface="+mj-ea"/>
              <a:buNone/>
            </a:pPr>
            <a:r>
              <a:rPr sz="1800" b="1" spc="180">
                <a:solidFill>
                  <a:schemeClr val="tx1">
                    <a:lumMod val="85000"/>
                    <a:lumOff val="15000"/>
                  </a:schemeClr>
                </a:solidFill>
                <a:latin typeface="+mn-ea"/>
                <a:ea typeface="+mn-ea"/>
                <a:cs typeface="+mn-ea"/>
              </a:rPr>
              <a:t>第八条</a:t>
            </a:r>
            <a:r>
              <a:rPr sz="1800" spc="180">
                <a:solidFill>
                  <a:schemeClr val="tx1">
                    <a:lumMod val="85000"/>
                    <a:lumOff val="15000"/>
                  </a:schemeClr>
                </a:solidFill>
                <a:latin typeface="+mn-ea"/>
                <a:ea typeface="+mn-ea"/>
                <a:cs typeface="+mn-ea"/>
              </a:rPr>
              <a:t>  </a:t>
            </a:r>
            <a:r>
              <a:rPr sz="1800" spc="180">
                <a:solidFill>
                  <a:srgbClr val="FF0000"/>
                </a:solidFill>
                <a:latin typeface="+mn-ea"/>
                <a:ea typeface="+mn-ea"/>
                <a:cs typeface="+mn-ea"/>
              </a:rPr>
              <a:t>医疗机构主要负责人</a:t>
            </a:r>
            <a:r>
              <a:rPr sz="1800" spc="180">
                <a:solidFill>
                  <a:schemeClr val="tx1">
                    <a:lumMod val="85000"/>
                    <a:lumOff val="15000"/>
                  </a:schemeClr>
                </a:solidFill>
                <a:latin typeface="+mn-ea"/>
                <a:ea typeface="+mn-ea"/>
                <a:cs typeface="+mn-ea"/>
              </a:rPr>
              <a:t>是本机构抗肿瘤药物临床应用管理的第一责任人。</a:t>
            </a:r>
            <a:endParaRPr sz="1800" spc="180">
              <a:solidFill>
                <a:schemeClr val="tx1">
                  <a:lumMod val="85000"/>
                  <a:lumOff val="15000"/>
                </a:schemeClr>
              </a:solidFill>
              <a:latin typeface="+mn-ea"/>
              <a:ea typeface="+mn-ea"/>
              <a:cs typeface="+mn-ea"/>
            </a:endParaRPr>
          </a:p>
          <a:p>
            <a:pPr marL="0" lvl="0" indent="0" algn="l">
              <a:lnSpc>
                <a:spcPct val="120000"/>
              </a:lnSpc>
              <a:buClr>
                <a:schemeClr val="tx1">
                  <a:lumMod val="95000"/>
                  <a:lumOff val="5000"/>
                </a:schemeClr>
              </a:buClr>
              <a:buSzTx/>
              <a:buFont typeface="+mj-ea"/>
              <a:buNone/>
            </a:pPr>
            <a:r>
              <a:rPr sz="1800" b="1" spc="180">
                <a:solidFill>
                  <a:schemeClr val="tx1">
                    <a:lumMod val="85000"/>
                    <a:lumOff val="15000"/>
                  </a:schemeClr>
                </a:solidFill>
                <a:latin typeface="+mn-ea"/>
                <a:ea typeface="+mn-ea"/>
                <a:cs typeface="+mn-ea"/>
              </a:rPr>
              <a:t>第九条</a:t>
            </a:r>
            <a:r>
              <a:rPr sz="1800" spc="180">
                <a:solidFill>
                  <a:schemeClr val="tx1">
                    <a:lumMod val="85000"/>
                    <a:lumOff val="15000"/>
                  </a:schemeClr>
                </a:solidFill>
                <a:latin typeface="+mn-ea"/>
                <a:ea typeface="+mn-ea"/>
                <a:cs typeface="+mn-ea"/>
              </a:rPr>
              <a:t>  医疗机构应当建立健全本机构抗肿瘤药物管理工作制度。</a:t>
            </a:r>
            <a:endParaRPr sz="1800" spc="180">
              <a:solidFill>
                <a:schemeClr val="tx1">
                  <a:lumMod val="85000"/>
                  <a:lumOff val="15000"/>
                </a:schemeClr>
              </a:solidFill>
              <a:latin typeface="+mn-ea"/>
              <a:ea typeface="+mn-ea"/>
              <a:cs typeface="+mn-ea"/>
            </a:endParaRPr>
          </a:p>
          <a:p>
            <a:pPr marL="0" lvl="0" indent="0" algn="l">
              <a:lnSpc>
                <a:spcPct val="120000"/>
              </a:lnSpc>
              <a:buClr>
                <a:schemeClr val="tx1">
                  <a:lumMod val="95000"/>
                  <a:lumOff val="5000"/>
                </a:schemeClr>
              </a:buClr>
              <a:buSzTx/>
              <a:buFont typeface="+mj-ea"/>
              <a:buNone/>
            </a:pPr>
            <a:r>
              <a:rPr sz="1800" b="1" spc="180">
                <a:solidFill>
                  <a:schemeClr val="tx1">
                    <a:lumMod val="85000"/>
                    <a:lumOff val="15000"/>
                  </a:schemeClr>
                </a:solidFill>
                <a:latin typeface="+mn-ea"/>
                <a:ea typeface="+mn-ea"/>
                <a:cs typeface="+mn-ea"/>
              </a:rPr>
              <a:t>第十条</a:t>
            </a:r>
            <a:r>
              <a:rPr sz="1800" spc="180">
                <a:solidFill>
                  <a:schemeClr val="tx1">
                    <a:lumMod val="85000"/>
                    <a:lumOff val="15000"/>
                  </a:schemeClr>
                </a:solidFill>
                <a:latin typeface="+mn-ea"/>
                <a:ea typeface="+mn-ea"/>
                <a:cs typeface="+mn-ea"/>
              </a:rPr>
              <a:t>  医疗机构应当建立抗肿瘤药物管理组织或由专（兼）职人员负责本机构的抗肿瘤药物管理工作。</a:t>
            </a:r>
            <a:endParaRPr sz="1800" spc="180">
              <a:solidFill>
                <a:schemeClr val="tx1">
                  <a:lumMod val="85000"/>
                  <a:lumOff val="15000"/>
                </a:schemeClr>
              </a:solidFill>
              <a:latin typeface="+mn-ea"/>
              <a:ea typeface="+mn-ea"/>
              <a:cs typeface="+mn-ea"/>
            </a:endParaRPr>
          </a:p>
          <a:p>
            <a:pPr marL="0" lvl="0" indent="0" algn="l">
              <a:lnSpc>
                <a:spcPct val="120000"/>
              </a:lnSpc>
              <a:buClr>
                <a:schemeClr val="tx1">
                  <a:lumMod val="95000"/>
                  <a:lumOff val="5000"/>
                </a:schemeClr>
              </a:buClr>
              <a:buSzTx/>
              <a:buFont typeface="+mj-ea"/>
              <a:buNone/>
            </a:pPr>
            <a:r>
              <a:rPr sz="1800" spc="180">
                <a:solidFill>
                  <a:schemeClr val="tx1">
                    <a:lumMod val="85000"/>
                    <a:lumOff val="15000"/>
                  </a:schemeClr>
                </a:solidFill>
                <a:latin typeface="+mn-ea"/>
                <a:ea typeface="+mn-ea"/>
                <a:cs typeface="+mn-ea"/>
              </a:rPr>
              <a:t>开展肿瘤诊疗服务的二级以上医疗机构，应当在药事管理与药物治疗学委员会下</a:t>
            </a:r>
            <a:r>
              <a:rPr sz="1800" spc="180">
                <a:solidFill>
                  <a:srgbClr val="FF0000"/>
                </a:solidFill>
                <a:latin typeface="+mn-ea"/>
                <a:ea typeface="+mn-ea"/>
                <a:cs typeface="+mn-ea"/>
              </a:rPr>
              <a:t>设立抗肿瘤药物管理工作组</a:t>
            </a:r>
            <a:r>
              <a:rPr sz="1800" spc="180">
                <a:solidFill>
                  <a:schemeClr val="tx1">
                    <a:lumMod val="85000"/>
                    <a:lumOff val="15000"/>
                  </a:schemeClr>
                </a:solidFill>
                <a:latin typeface="+mn-ea"/>
                <a:ea typeface="+mn-ea"/>
                <a:cs typeface="+mn-ea"/>
              </a:rPr>
              <a:t>。抗肿瘤药物管理工作组由</a:t>
            </a:r>
            <a:r>
              <a:rPr sz="1800" spc="180">
                <a:solidFill>
                  <a:srgbClr val="FF0000"/>
                </a:solidFill>
                <a:latin typeface="+mn-ea"/>
                <a:ea typeface="+mn-ea"/>
                <a:cs typeface="+mn-ea"/>
              </a:rPr>
              <a:t>医务、药学、临床科室、医学影像、病理、护理、检验、信息管理、质控等部门负责人或具有相关专业高级技术职务任职资格的人员组成</a:t>
            </a:r>
            <a:r>
              <a:rPr sz="1800" spc="180">
                <a:solidFill>
                  <a:schemeClr val="tx1">
                    <a:lumMod val="85000"/>
                    <a:lumOff val="15000"/>
                  </a:schemeClr>
                </a:solidFill>
                <a:latin typeface="+mn-ea"/>
                <a:ea typeface="+mn-ea"/>
                <a:cs typeface="+mn-ea"/>
              </a:rPr>
              <a:t>，共同管理抗肿瘤药物临床应用，医务、药学等部门共同负责日常管理工作。</a:t>
            </a:r>
            <a:endParaRPr sz="1800" spc="180">
              <a:solidFill>
                <a:schemeClr val="tx1">
                  <a:lumMod val="85000"/>
                  <a:lumOff val="15000"/>
                </a:schemeClr>
              </a:solidFill>
              <a:latin typeface="+mn-ea"/>
              <a:ea typeface="+mn-ea"/>
              <a:cs typeface="+mn-ea"/>
            </a:endParaRPr>
          </a:p>
          <a:p>
            <a:pPr marL="0" lvl="0" indent="0" algn="l">
              <a:lnSpc>
                <a:spcPct val="120000"/>
              </a:lnSpc>
              <a:buClr>
                <a:schemeClr val="tx1">
                  <a:lumMod val="95000"/>
                  <a:lumOff val="5000"/>
                </a:schemeClr>
              </a:buClr>
              <a:buSzTx/>
              <a:buFont typeface="+mj-ea"/>
              <a:buNone/>
            </a:pPr>
            <a:r>
              <a:rPr sz="1800" spc="180">
                <a:solidFill>
                  <a:schemeClr val="tx1">
                    <a:lumMod val="85000"/>
                    <a:lumOff val="15000"/>
                  </a:schemeClr>
                </a:solidFill>
                <a:latin typeface="+mn-ea"/>
                <a:ea typeface="+mn-ea"/>
                <a:cs typeface="+mn-ea"/>
              </a:rPr>
              <a:t>开展肿瘤诊疗服务的其他医疗机构，如不具备设立抗肿瘤药物管理工作组条件，可由专（兼）职人员负责具体管理工作。</a:t>
            </a:r>
            <a:endParaRPr sz="1800" spc="180">
              <a:solidFill>
                <a:schemeClr val="tx1">
                  <a:lumMod val="85000"/>
                  <a:lumOff val="15000"/>
                </a:schemeClr>
              </a:solidFill>
              <a:latin typeface="+mn-ea"/>
              <a:ea typeface="+mn-ea"/>
              <a:cs typeface="+mn-ea"/>
            </a:endParaRPr>
          </a:p>
        </p:txBody>
      </p:sp>
      <p:sp>
        <p:nvSpPr>
          <p:cNvPr id="5" name="矩形 4"/>
          <p:cNvSpPr/>
          <p:nvPr>
            <p:custDataLst>
              <p:tags r:id="rId6"/>
            </p:custDataLst>
          </p:nvPr>
        </p:nvSpPr>
        <p:spPr>
          <a:xfrm>
            <a:off x="412115" y="2698750"/>
            <a:ext cx="330835" cy="1460500"/>
          </a:xfrm>
          <a:prstGeom prst="rect">
            <a:avLst/>
          </a:prstGeom>
          <a:solidFill>
            <a:srgbClr val="C00000"/>
          </a:solidFill>
          <a:ln>
            <a:solidFill>
              <a:srgbClr val="000000">
                <a:alpha val="0"/>
              </a:srgbClr>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endParaRPr lang="zh-CN" altLang="en-US">
              <a:solidFill>
                <a:schemeClr val="lt1"/>
              </a:solidFill>
              <a:latin typeface="Arial" pitchFamily="34" charset="0"/>
              <a:ea typeface="微软雅黑"/>
              <a:sym typeface="Arial" pitchFamily="34" charset="0"/>
            </a:endParaRPr>
          </a:p>
        </p:txBody>
      </p:sp>
      <p:sp>
        <p:nvSpPr>
          <p:cNvPr id="6" name="矩形 5"/>
          <p:cNvSpPr/>
          <p:nvPr>
            <p:custDataLst>
              <p:tags r:id="rId7"/>
            </p:custDataLst>
          </p:nvPr>
        </p:nvSpPr>
        <p:spPr>
          <a:xfrm>
            <a:off x="11453495" y="2698750"/>
            <a:ext cx="330835" cy="1460500"/>
          </a:xfrm>
          <a:prstGeom prst="rect">
            <a:avLst/>
          </a:prstGeom>
          <a:solidFill>
            <a:srgbClr val="C00000"/>
          </a:solidFill>
          <a:ln>
            <a:solidFill>
              <a:srgbClr val="000000">
                <a:alpha val="0"/>
              </a:srgbClr>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endParaRPr lang="zh-CN" altLang="en-US">
              <a:solidFill>
                <a:schemeClr val="lt1"/>
              </a:solidFill>
              <a:latin typeface="Arial" pitchFamily="34" charset="0"/>
              <a:ea typeface="微软雅黑"/>
              <a:sym typeface="Arial" pitchFamily="34" charset="0"/>
            </a:endParaRPr>
          </a:p>
        </p:txBody>
      </p:sp>
    </p:spTree>
    <p:custDataLst>
      <p:tags r:id="rId8"/>
    </p:custDataLst>
  </p:cSld>
  <p:clrMapOvr>
    <a:masterClrMapping/>
  </p:clrMapOvr>
  <mc:AlternateContent>
    <mc:Choice xmlns:p14="http://schemas.microsoft.com/office/powerpoint/2010/main" Requires="p14">
      <p:transition p14:dur="500"/>
    </mc:Choice>
    <mc:Fallback>
      <p:transition/>
    </mc:Fallback>
  </mc:AlternateContent>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1" name="矩形 10"/>
          <p:cNvSpPr/>
          <p:nvPr>
            <p:custDataLst>
              <p:tags r:id="rId2"/>
            </p:custDataLst>
          </p:nvPr>
        </p:nvSpPr>
        <p:spPr>
          <a:xfrm>
            <a:off x="489585" y="848995"/>
            <a:ext cx="11141710" cy="5768975"/>
          </a:xfrm>
          <a:prstGeom prst="rect">
            <a:avLst/>
          </a:prstGeom>
          <a:solidFill>
            <a:schemeClr val="bg1"/>
          </a:solidFill>
          <a:ln w="34925">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endParaRPr lang="zh-CN" altLang="en-US">
              <a:solidFill>
                <a:schemeClr val="lt1"/>
              </a:solidFill>
              <a:latin typeface="Arial" pitchFamily="34" charset="0"/>
              <a:ea typeface="微软雅黑"/>
              <a:sym typeface="Arial" pitchFamily="34" charset="0"/>
            </a:endParaRPr>
          </a:p>
        </p:txBody>
      </p:sp>
      <p:sp>
        <p:nvSpPr>
          <p:cNvPr id="3" name="矩形 2"/>
          <p:cNvSpPr/>
          <p:nvPr>
            <p:custDataLst>
              <p:tags r:id="rId3"/>
            </p:custDataLst>
          </p:nvPr>
        </p:nvSpPr>
        <p:spPr>
          <a:xfrm>
            <a:off x="2146935" y="415925"/>
            <a:ext cx="7919720" cy="787400"/>
          </a:xfrm>
          <a:prstGeom prst="rect">
            <a:avLst/>
          </a:prstGeom>
          <a:solidFill>
            <a:srgbClr val="C00000"/>
          </a:solidFill>
          <a:ln>
            <a:solidFill>
              <a:srgbClr val="000000">
                <a:alpha val="0"/>
              </a:srgbClr>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endParaRPr lang="zh-CN" altLang="en-US">
              <a:solidFill>
                <a:schemeClr val="lt1"/>
              </a:solidFill>
              <a:latin typeface="Arial" pitchFamily="34" charset="0"/>
              <a:ea typeface="微软雅黑"/>
              <a:sym typeface="Arial" pitchFamily="34" charset="0"/>
            </a:endParaRPr>
          </a:p>
        </p:txBody>
      </p:sp>
      <p:sp>
        <p:nvSpPr>
          <p:cNvPr id="7" name="标题 1"/>
          <p:cNvSpPr>
            <a:spLocks noGrp="1"/>
          </p:cNvSpPr>
          <p:nvPr>
            <p:custDataLst>
              <p:tags r:id="rId4"/>
            </p:custDataLst>
          </p:nvPr>
        </p:nvSpPr>
        <p:spPr>
          <a:xfrm>
            <a:off x="2146618" y="424180"/>
            <a:ext cx="7920355" cy="788035"/>
          </a:xfrm>
          <a:prstGeom prst="rect">
            <a:avLst/>
          </a:prstGeom>
        </p:spPr>
        <p:txBody>
          <a:bodyPr vert="horz" lIns="91440" tIns="45720" rIns="91440" bIns="45720" rtlCol="0" anchor="ctr" anchorCtr="0">
            <a:normAutofit/>
          </a:bodyPr>
          <a:lstStyle>
            <a:defPPr>
              <a:defRPr lang="zh-CN"/>
            </a:defPPr>
            <a:lvl1pPr marL="0" algn="l" defTabSz="914400" rtl="0" eaLnBrk="1" fontAlgn="auto" latinLnBrk="0" hangingPunct="1">
              <a:lnSpc>
                <a:spcPct val="100000"/>
              </a:lnSpc>
              <a:spcBef>
                <a:spcPct val="0"/>
              </a:spcBef>
              <a:buNone/>
              <a:defRPr sz="2400" b="1" u="none" strike="noStrike" kern="1200" cap="none" spc="200" normalizeH="0">
                <a:solidFill>
                  <a:schemeClr val="tx1"/>
                </a:solidFill>
                <a:uFillTx/>
                <a:latin typeface="微软雅黑" panose="020b0503020204020204" charset="-122"/>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lgn="ctr">
              <a:lnSpc>
                <a:spcPct val="100000"/>
              </a:lnSpc>
              <a:spcBef>
                <a:spcPct val="0"/>
              </a:spcBef>
              <a:spcAft>
                <a:spcPct val="0"/>
              </a:spcAft>
              <a:buSzTx/>
              <a:buNone/>
            </a:pPr>
            <a:r>
              <a:rPr lang="zh-CN" altLang="en-US" sz="4000" spc="240">
                <a:solidFill>
                  <a:schemeClr val="lt1"/>
                </a:solidFill>
                <a:latin typeface="Arial" pitchFamily="34" charset="0"/>
                <a:ea typeface="微软雅黑"/>
              </a:rPr>
              <a:t>第二章  组织机构和职责</a:t>
            </a:r>
            <a:endParaRPr lang="zh-CN" altLang="en-US" sz="4000" spc="240">
              <a:solidFill>
                <a:schemeClr val="lt1"/>
              </a:solidFill>
              <a:latin typeface="Arial" pitchFamily="34" charset="0"/>
              <a:ea typeface="微软雅黑"/>
            </a:endParaRPr>
          </a:p>
        </p:txBody>
      </p:sp>
      <p:sp>
        <p:nvSpPr>
          <p:cNvPr id="10" name="文本框 9"/>
          <p:cNvSpPr txBox="1"/>
          <p:nvPr>
            <p:custDataLst>
              <p:tags r:id="rId5"/>
            </p:custDataLst>
          </p:nvPr>
        </p:nvSpPr>
        <p:spPr>
          <a:xfrm>
            <a:off x="834390" y="1379220"/>
            <a:ext cx="10544810" cy="5059680"/>
          </a:xfrm>
          <a:prstGeom prst="rect">
            <a:avLst/>
          </a:prstGeom>
          <a:noFill/>
        </p:spPr>
        <p:txBody>
          <a:bodyPr vert="horz" lIns="90000" tIns="46800" rIns="90000" bIns="46800" rtlCol="0" anchor="ctr">
            <a:noAutofit/>
          </a:bodyPr>
          <a:lstStyle>
            <a:defPPr>
              <a:defRPr lang="zh-CN"/>
            </a:defPPr>
            <a:lvl1pPr marL="285750" indent="-285750" algn="l" defTabSz="914400" rtl="0" eaLnBrk="1" fontAlgn="auto" latinLnBrk="0" hangingPunct="1">
              <a:lnSpc>
                <a:spcPct val="150000"/>
              </a:lnSpc>
              <a:spcBef>
                <a:spcPct val="0"/>
              </a:spcBef>
              <a:spcAft>
                <a:spcPts val="800"/>
              </a:spcAft>
              <a:buFont typeface="+mj-ea"/>
              <a:buAutoNum type="ea1JpnChsDbPeriod"/>
              <a:defRPr sz="1100" u="none" strike="noStrike" kern="1200" cap="none" spc="150" normalizeH="0" baseline="0">
                <a:solidFill>
                  <a:schemeClr val="tx1">
                    <a:lumMod val="95000"/>
                    <a:lumOff val="5000"/>
                  </a:schemeClr>
                </a:solidFill>
                <a:uFillTx/>
                <a:latin typeface="微软雅黑 Light" panose="020b0502040204020203" pitchFamily="34" charset="-122"/>
                <a:ea typeface="微软雅黑 Light" panose="020b0502040204020203" pitchFamily="34" charset="-122"/>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600" u="none" strike="noStrike" kern="1200" cap="none" spc="150" normalizeH="0" baseline="0">
                <a:solidFill>
                  <a:schemeClr val="tx1"/>
                </a:solidFill>
                <a:uFillTx/>
                <a:latin typeface="微软雅黑" panose="020b0503020204020204" charset="-122"/>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solidFill>
                <a:uFillTx/>
                <a:latin typeface="微软雅黑" panose="020b0503020204020204" charset="-122"/>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solidFill>
                <a:uFillTx/>
                <a:latin typeface="微软雅黑" panose="020b0503020204020204" charset="-122"/>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solidFill>
                <a:uFillTx/>
                <a:latin typeface="微软雅黑" panose="020b0503020204020204" charset="-122"/>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lvl="0" indent="0" algn="l">
              <a:lnSpc>
                <a:spcPct val="140000"/>
              </a:lnSpc>
              <a:buClr>
                <a:schemeClr val="tx1">
                  <a:lumMod val="95000"/>
                  <a:lumOff val="5000"/>
                </a:schemeClr>
              </a:buClr>
              <a:buSzTx/>
              <a:buFont typeface="+mj-ea"/>
              <a:buNone/>
            </a:pPr>
            <a:r>
              <a:rPr sz="1600" b="1" spc="180">
                <a:solidFill>
                  <a:schemeClr val="tx1">
                    <a:lumMod val="85000"/>
                    <a:lumOff val="15000"/>
                  </a:schemeClr>
                </a:solidFill>
                <a:latin typeface="+mn-ea"/>
                <a:ea typeface="+mn-ea"/>
                <a:cs typeface="+mn-ea"/>
              </a:rPr>
              <a:t>第十一条</a:t>
            </a:r>
            <a:r>
              <a:rPr sz="1600" spc="180">
                <a:latin typeface="+mn-ea"/>
                <a:ea typeface="+mn-ea"/>
                <a:cs typeface="+mn-ea"/>
              </a:rPr>
              <a:t>  医疗机构抗肿瘤药物管理组织的主要职责是：</a:t>
            </a:r>
            <a:endParaRPr sz="1600" spc="180">
              <a:latin typeface="+mn-ea"/>
              <a:ea typeface="+mn-ea"/>
              <a:cs typeface="+mn-ea"/>
            </a:endParaRPr>
          </a:p>
          <a:p>
            <a:pPr marL="0" lvl="0" indent="0" algn="l">
              <a:lnSpc>
                <a:spcPct val="140000"/>
              </a:lnSpc>
              <a:buClr>
                <a:schemeClr val="tx1">
                  <a:lumMod val="95000"/>
                  <a:lumOff val="5000"/>
                </a:schemeClr>
              </a:buClr>
              <a:buSzTx/>
              <a:buFont typeface="+mj-ea"/>
              <a:buNone/>
            </a:pPr>
            <a:r>
              <a:rPr sz="1600" spc="180">
                <a:latin typeface="+mn-ea"/>
                <a:ea typeface="+mn-ea"/>
                <a:cs typeface="+mn-ea"/>
              </a:rPr>
              <a:t>（一）贯彻执行抗肿瘤药物管理相关的法律、法规、规章，制订本机构抗肿瘤药物管理制度并组织实施；</a:t>
            </a:r>
            <a:endParaRPr sz="1600" spc="180">
              <a:latin typeface="+mn-ea"/>
              <a:ea typeface="+mn-ea"/>
              <a:cs typeface="+mn-ea"/>
            </a:endParaRPr>
          </a:p>
          <a:p>
            <a:pPr marL="0" lvl="0" indent="0" algn="l">
              <a:lnSpc>
                <a:spcPct val="140000"/>
              </a:lnSpc>
              <a:buClr>
                <a:schemeClr val="tx1">
                  <a:lumMod val="95000"/>
                  <a:lumOff val="5000"/>
                </a:schemeClr>
              </a:buClr>
              <a:buSzTx/>
              <a:buFont typeface="+mj-ea"/>
              <a:buNone/>
            </a:pPr>
            <a:r>
              <a:rPr sz="1600" spc="180">
                <a:latin typeface="+mn-ea"/>
                <a:ea typeface="+mn-ea"/>
                <a:cs typeface="+mn-ea"/>
              </a:rPr>
              <a:t>（二）审议本机构抗肿瘤药物分级管理目录，制订抗肿瘤药物临床应用相关技术性文件，并组织实施；</a:t>
            </a:r>
            <a:endParaRPr sz="1600" spc="180">
              <a:latin typeface="+mn-ea"/>
              <a:ea typeface="+mn-ea"/>
              <a:cs typeface="+mn-ea"/>
            </a:endParaRPr>
          </a:p>
          <a:p>
            <a:pPr marL="0" lvl="0" indent="0" algn="l">
              <a:lnSpc>
                <a:spcPct val="140000"/>
              </a:lnSpc>
              <a:buClr>
                <a:schemeClr val="tx1">
                  <a:lumMod val="95000"/>
                  <a:lumOff val="5000"/>
                </a:schemeClr>
              </a:buClr>
              <a:buSzTx/>
              <a:buFont typeface="+mj-ea"/>
              <a:buNone/>
            </a:pPr>
            <a:r>
              <a:rPr sz="1600" spc="180">
                <a:latin typeface="+mn-ea"/>
                <a:ea typeface="+mn-ea"/>
                <a:cs typeface="+mn-ea"/>
              </a:rPr>
              <a:t>（三）对本机构抗肿瘤药物临床应用情况进行监测，定期分析、评估、上报监测数据并发布相关信息，提出干预和改进措施；</a:t>
            </a:r>
            <a:endParaRPr sz="1600" spc="180">
              <a:latin typeface="+mn-ea"/>
              <a:ea typeface="+mn-ea"/>
              <a:cs typeface="+mn-ea"/>
            </a:endParaRPr>
          </a:p>
          <a:p>
            <a:pPr marL="0" lvl="0" indent="0" algn="l">
              <a:lnSpc>
                <a:spcPct val="140000"/>
              </a:lnSpc>
              <a:buClr>
                <a:schemeClr val="tx1">
                  <a:lumMod val="95000"/>
                  <a:lumOff val="5000"/>
                </a:schemeClr>
              </a:buClr>
              <a:buSzTx/>
              <a:buFont typeface="+mj-ea"/>
              <a:buNone/>
            </a:pPr>
            <a:r>
              <a:rPr sz="1600" spc="180">
                <a:latin typeface="+mn-ea"/>
                <a:ea typeface="+mn-ea"/>
                <a:cs typeface="+mn-ea"/>
              </a:rPr>
              <a:t>（四）对医务人员进行抗肿瘤药物管理相关法律、法规、规章制度和技术规范培训，组织对患者合理使用抗肿瘤药物的宣传教育。</a:t>
            </a:r>
            <a:endParaRPr sz="1600" spc="180">
              <a:latin typeface="+mn-ea"/>
              <a:ea typeface="+mn-ea"/>
              <a:cs typeface="+mn-ea"/>
            </a:endParaRPr>
          </a:p>
          <a:p>
            <a:pPr marL="0" lvl="0" indent="0" algn="l">
              <a:lnSpc>
                <a:spcPct val="140000"/>
              </a:lnSpc>
              <a:buClr>
                <a:schemeClr val="tx1">
                  <a:lumMod val="95000"/>
                  <a:lumOff val="5000"/>
                </a:schemeClr>
              </a:buClr>
              <a:buSzTx/>
              <a:buFont typeface="+mj-ea"/>
              <a:buNone/>
            </a:pPr>
            <a:r>
              <a:rPr sz="1600" b="1" spc="180">
                <a:latin typeface="+mn-ea"/>
                <a:ea typeface="+mn-ea"/>
                <a:cs typeface="+mn-ea"/>
              </a:rPr>
              <a:t>第十二条</a:t>
            </a:r>
            <a:r>
              <a:rPr sz="1600" spc="180">
                <a:latin typeface="+mn-ea"/>
                <a:ea typeface="+mn-ea"/>
                <a:cs typeface="+mn-ea"/>
              </a:rPr>
              <a:t>  医疗机构开展肿瘤多学科诊疗的，应当将肿瘤科、药学、病理、影像、检验等相关专业人员</a:t>
            </a:r>
            <a:r>
              <a:rPr sz="1600" spc="180">
                <a:solidFill>
                  <a:srgbClr val="FF0000"/>
                </a:solidFill>
                <a:latin typeface="+mn-ea"/>
                <a:ea typeface="+mn-ea"/>
                <a:cs typeface="+mn-ea"/>
              </a:rPr>
              <a:t>纳入多学科诊疗团队</a:t>
            </a:r>
            <a:r>
              <a:rPr sz="1600" spc="180">
                <a:latin typeface="+mn-ea"/>
                <a:ea typeface="+mn-ea"/>
                <a:cs typeface="+mn-ea"/>
              </a:rPr>
              <a:t>，落实抗肿瘤药物管理要求，保障合理用药，提高肿瘤综合管理水平。</a:t>
            </a:r>
            <a:endParaRPr sz="1600" spc="180">
              <a:latin typeface="+mn-ea"/>
              <a:ea typeface="+mn-ea"/>
              <a:cs typeface="+mn-ea"/>
            </a:endParaRPr>
          </a:p>
          <a:p>
            <a:pPr marL="0" lvl="0" indent="0" algn="l">
              <a:lnSpc>
                <a:spcPct val="140000"/>
              </a:lnSpc>
              <a:buClr>
                <a:schemeClr val="tx1">
                  <a:lumMod val="95000"/>
                  <a:lumOff val="5000"/>
                </a:schemeClr>
              </a:buClr>
              <a:buSzTx/>
              <a:buFont typeface="+mj-ea"/>
              <a:buNone/>
            </a:pPr>
            <a:r>
              <a:rPr sz="1600" b="1" spc="180">
                <a:latin typeface="+mn-ea"/>
                <a:ea typeface="+mn-ea"/>
                <a:cs typeface="+mn-ea"/>
              </a:rPr>
              <a:t>第十三条</a:t>
            </a:r>
            <a:r>
              <a:rPr sz="1600" spc="180">
                <a:latin typeface="+mn-ea"/>
                <a:ea typeface="+mn-ea"/>
                <a:cs typeface="+mn-ea"/>
              </a:rPr>
              <a:t>  </a:t>
            </a:r>
            <a:r>
              <a:rPr sz="1600" spc="180">
                <a:solidFill>
                  <a:srgbClr val="FF0000"/>
                </a:solidFill>
                <a:latin typeface="+mn-ea"/>
                <a:ea typeface="+mn-ea"/>
                <a:cs typeface="+mn-ea"/>
              </a:rPr>
              <a:t>医疗机构应当加强药学人员配备，培养临床药师，参与患者抗肿瘤药物治疗方案的制订与调整，</a:t>
            </a:r>
            <a:r>
              <a:rPr sz="1600" spc="180">
                <a:latin typeface="+mn-ea"/>
                <a:ea typeface="+mn-ea"/>
                <a:cs typeface="+mn-ea"/>
              </a:rPr>
              <a:t>开展抗肿瘤药物处方和用药医嘱的审核与干预，提供药学监护与用药教育等。</a:t>
            </a:r>
            <a:endParaRPr sz="1600" spc="180">
              <a:latin typeface="+mn-ea"/>
              <a:ea typeface="+mn-ea"/>
              <a:cs typeface="+mn-ea"/>
            </a:endParaRPr>
          </a:p>
          <a:p>
            <a:pPr marL="0" lvl="0" indent="0" algn="l">
              <a:lnSpc>
                <a:spcPct val="140000"/>
              </a:lnSpc>
              <a:buClr>
                <a:schemeClr val="tx1">
                  <a:lumMod val="95000"/>
                  <a:lumOff val="5000"/>
                </a:schemeClr>
              </a:buClr>
              <a:buSzTx/>
              <a:buFont typeface="+mj-ea"/>
              <a:buNone/>
            </a:pPr>
            <a:r>
              <a:rPr sz="1600" b="1" spc="180">
                <a:latin typeface="+mn-ea"/>
                <a:ea typeface="+mn-ea"/>
                <a:cs typeface="+mn-ea"/>
              </a:rPr>
              <a:t>第十四条</a:t>
            </a:r>
            <a:r>
              <a:rPr sz="1600" spc="180">
                <a:latin typeface="+mn-ea"/>
                <a:ea typeface="+mn-ea"/>
                <a:cs typeface="+mn-ea"/>
              </a:rPr>
              <a:t>  各级卫生健康行政部门和医疗机构加强涉及抗肿瘤药物临床应用管理的相关学科建设，建立专业人才培养和考核制度，充分发挥相关专业技术人员在抗肿瘤药物临床应用管理工作中的作用。</a:t>
            </a:r>
            <a:endParaRPr sz="1600" spc="180">
              <a:latin typeface="+mn-ea"/>
              <a:ea typeface="+mn-ea"/>
              <a:cs typeface="+mn-ea"/>
            </a:endParaRPr>
          </a:p>
        </p:txBody>
      </p:sp>
      <p:sp>
        <p:nvSpPr>
          <p:cNvPr id="5" name="矩形 4"/>
          <p:cNvSpPr/>
          <p:nvPr>
            <p:custDataLst>
              <p:tags r:id="rId6"/>
            </p:custDataLst>
          </p:nvPr>
        </p:nvSpPr>
        <p:spPr>
          <a:xfrm>
            <a:off x="349885" y="2698750"/>
            <a:ext cx="330835" cy="1460500"/>
          </a:xfrm>
          <a:prstGeom prst="rect">
            <a:avLst/>
          </a:prstGeom>
          <a:solidFill>
            <a:srgbClr val="C00000"/>
          </a:solidFill>
          <a:ln>
            <a:solidFill>
              <a:srgbClr val="000000">
                <a:alpha val="0"/>
              </a:srgbClr>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endParaRPr lang="zh-CN" altLang="en-US">
              <a:solidFill>
                <a:schemeClr val="lt1"/>
              </a:solidFill>
              <a:latin typeface="Arial" pitchFamily="34" charset="0"/>
              <a:ea typeface="微软雅黑"/>
              <a:sym typeface="Arial" pitchFamily="34" charset="0"/>
            </a:endParaRPr>
          </a:p>
        </p:txBody>
      </p:sp>
      <p:sp>
        <p:nvSpPr>
          <p:cNvPr id="6" name="矩形 5"/>
          <p:cNvSpPr/>
          <p:nvPr>
            <p:custDataLst>
              <p:tags r:id="rId7"/>
            </p:custDataLst>
          </p:nvPr>
        </p:nvSpPr>
        <p:spPr>
          <a:xfrm>
            <a:off x="11462385" y="2698750"/>
            <a:ext cx="330835" cy="1460500"/>
          </a:xfrm>
          <a:prstGeom prst="rect">
            <a:avLst/>
          </a:prstGeom>
          <a:solidFill>
            <a:srgbClr val="C00000"/>
          </a:solidFill>
          <a:ln>
            <a:solidFill>
              <a:srgbClr val="000000">
                <a:alpha val="0"/>
              </a:srgbClr>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endParaRPr lang="zh-CN" altLang="en-US">
              <a:solidFill>
                <a:schemeClr val="lt1"/>
              </a:solidFill>
              <a:latin typeface="Arial" pitchFamily="34" charset="0"/>
              <a:ea typeface="微软雅黑"/>
              <a:sym typeface="Arial" pitchFamily="34" charset="0"/>
            </a:endParaRPr>
          </a:p>
        </p:txBody>
      </p:sp>
    </p:spTree>
    <p:custDataLst>
      <p:tags r:id="rId8"/>
    </p:custDataLst>
  </p:cSld>
  <p:clrMapOvr>
    <a:masterClrMapping/>
  </p:clrMapOvr>
  <mc:AlternateContent>
    <mc:Choice xmlns:p14="http://schemas.microsoft.com/office/powerpoint/2010/main" Requires="p14">
      <p:transition p14:dur="500"/>
    </mc:Choice>
    <mc:Fallback>
      <p:transition/>
    </mc:Fallback>
  </mc:AlternateContent>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3" name="矩形 12"/>
          <p:cNvSpPr/>
          <p:nvPr userDrawn="1">
            <p:custDataLst>
              <p:tags r:id="rId2"/>
            </p:custDataLst>
          </p:nvPr>
        </p:nvSpPr>
        <p:spPr>
          <a:xfrm>
            <a:off x="0" y="3048000"/>
            <a:ext cx="12192000" cy="3810000"/>
          </a:xfrm>
          <a:prstGeom prst="rect">
            <a:avLst/>
          </a:prstGeom>
          <a:solidFill>
            <a:srgbClr val="C00000"/>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endParaRPr lang="en-US" altLang="zh-CN">
              <a:solidFill>
                <a:schemeClr val="lt1"/>
              </a:solidFill>
              <a:latin typeface="微软雅黑" panose="020b0503020204020204" charset="-122"/>
              <a:ea typeface="微软雅黑"/>
              <a:sym typeface="+mn-ea"/>
            </a:endParaRPr>
          </a:p>
        </p:txBody>
      </p:sp>
      <p:sp>
        <p:nvSpPr>
          <p:cNvPr id="14" name="对角圆角矩形 13"/>
          <p:cNvSpPr/>
          <p:nvPr>
            <p:custDataLst>
              <p:tags r:id="rId3"/>
            </p:custDataLst>
          </p:nvPr>
        </p:nvSpPr>
        <p:spPr>
          <a:xfrm>
            <a:off x="252095" y="1371600"/>
            <a:ext cx="11620500" cy="4918710"/>
          </a:xfrm>
          <a:prstGeom prst="round2DiagRect">
            <a:avLst/>
          </a:prstGeom>
          <a:solidFill>
            <a:schemeClr val="lt1"/>
          </a:solidFill>
          <a:ln>
            <a:noFill/>
          </a:ln>
          <a:effectLst>
            <a:innerShdw blurRad="114300">
              <a:prstClr val="black"/>
            </a:inn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spcBef>
                <a:spcPct val="0"/>
              </a:spcBef>
              <a:spcAft>
                <a:spcPct val="0"/>
              </a:spcAft>
              <a:buClrTx/>
              <a:buSzTx/>
              <a:buFontTx/>
            </a:pPr>
            <a:r>
              <a:rPr kumimoji="1" lang="zh-CN" altLang="en-US" sz="1600" b="1" noProof="0">
                <a:ln>
                  <a:noFill/>
                </a:ln>
                <a:solidFill>
                  <a:prstClr val="white"/>
                </a:solidFill>
                <a:effectLst/>
                <a:uLnTx/>
                <a:uFillTx/>
                <a:latin typeface="微软雅黑" panose="020b0503020204020204" charset="-122"/>
                <a:ea typeface="微软雅黑"/>
                <a:sym typeface="+mn-ea"/>
              </a:rPr>
              <a:t>2</a:t>
            </a:r>
            <a:endParaRPr kumimoji="1" lang="zh-CN" altLang="en-US" sz="1600" b="1" noProof="0">
              <a:ln>
                <a:noFill/>
              </a:ln>
              <a:solidFill>
                <a:prstClr val="white"/>
              </a:solidFill>
              <a:effectLst/>
              <a:uLnTx/>
              <a:uFillTx/>
              <a:latin typeface="微软雅黑" panose="020b0503020204020204" charset="-122"/>
              <a:ea typeface="微软雅黑"/>
              <a:sym typeface="+mn-ea"/>
            </a:endParaRPr>
          </a:p>
        </p:txBody>
      </p:sp>
      <p:sp>
        <p:nvSpPr>
          <p:cNvPr id="15" name="文本框 14"/>
          <p:cNvSpPr txBox="1"/>
          <p:nvPr>
            <p:custDataLst>
              <p:tags r:id="rId4"/>
            </p:custDataLst>
          </p:nvPr>
        </p:nvSpPr>
        <p:spPr>
          <a:xfrm>
            <a:off x="609562" y="609605"/>
            <a:ext cx="10972876" cy="762000"/>
          </a:xfrm>
          <a:prstGeom prst="rect">
            <a:avLst/>
          </a:prstGeom>
          <a:noFill/>
        </p:spPr>
        <p:txBody>
          <a:bodyPr wrap="square" lIns="63500" tIns="25400" rIns="63500" bIns="254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lgn="ctr">
              <a:lnSpc>
                <a:spcPct val="100000"/>
              </a:lnSpc>
              <a:spcBef>
                <a:spcPct val="0"/>
              </a:spcBef>
              <a:spcAft>
                <a:spcPct val="0"/>
              </a:spcAft>
              <a:buSzTx/>
              <a:buNone/>
            </a:pPr>
            <a:r>
              <a:rPr lang="zh-CN" altLang="en-US" sz="4000" b="1" spc="240">
                <a:solidFill>
                  <a:srgbClr val="FF0000"/>
                </a:solidFill>
                <a:latin typeface="微软雅黑" panose="020b0503020204020204" charset="-122"/>
                <a:ea typeface="微软雅黑"/>
              </a:rPr>
              <a:t>第三章  抗肿瘤药物临床应用管理</a:t>
            </a:r>
            <a:endParaRPr lang="zh-CN" altLang="en-US" sz="4000" b="1" spc="240">
              <a:solidFill>
                <a:srgbClr val="FF0000"/>
              </a:solidFill>
              <a:latin typeface="微软雅黑" panose="020b0503020204020204" charset="-122"/>
              <a:ea typeface="微软雅黑"/>
            </a:endParaRPr>
          </a:p>
        </p:txBody>
      </p:sp>
      <p:sp>
        <p:nvSpPr>
          <p:cNvPr id="16" name="Title 6"/>
          <p:cNvSpPr txBox="1"/>
          <p:nvPr>
            <p:custDataLst>
              <p:tags r:id="rId5"/>
            </p:custDataLst>
          </p:nvPr>
        </p:nvSpPr>
        <p:spPr>
          <a:xfrm>
            <a:off x="728345" y="1677035"/>
            <a:ext cx="10668000" cy="4157345"/>
          </a:xfrm>
          <a:prstGeom prst="rect">
            <a:avLst/>
          </a:prstGeom>
          <a:noFill/>
          <a:ln w="3175">
            <a:noFill/>
            <a:prstDash val="dash"/>
          </a:ln>
        </p:spPr>
        <p:txBody>
          <a:bodyPr wrap="square" lIns="63500" tIns="25400" rIns="63500" bIns="25400" anchor="ctr" anchorCtr="0">
            <a:noAutofit/>
          </a:bodyPr>
          <a:lstStyle>
            <a:defPPr>
              <a:defRPr lang="zh-CN"/>
            </a:defPPr>
            <a:lvl1pPr marL="0" algn="l" defTabSz="913765" rtl="0" eaLnBrk="1" latinLnBrk="0" hangingPunct="1">
              <a:lnSpc>
                <a:spcPct val="90000"/>
              </a:lnSpc>
              <a:spcBef>
                <a:spcPct val="0"/>
              </a:spcBef>
              <a:buNone/>
              <a:defRPr lang="en-US" sz="2745" b="0" kern="1200" cap="none" spc="-49" baseline="0">
                <a:ln w="3175">
                  <a:noFill/>
                </a:ln>
                <a:solidFill>
                  <a:schemeClr val="tx1"/>
                </a:solidFill>
                <a:effectLst/>
                <a:latin typeface="+mj-lt"/>
                <a:ea typeface="+mn-ea"/>
                <a:cs typeface="Segoe UI" panose="020b0502040204020203"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indent="0" algn="l" fontAlgn="ctr">
              <a:lnSpc>
                <a:spcPct val="130000"/>
              </a:lnSpc>
              <a:spcBef>
                <a:spcPct val="0"/>
              </a:spcBef>
              <a:spcAft>
                <a:spcPts val="800"/>
              </a:spcAft>
              <a:buSzTx/>
            </a:pPr>
            <a:r>
              <a:rPr lang="zh-CN" altLang="en-US" sz="1600" b="1" spc="160">
                <a:ln w="3175">
                  <a:noFill/>
                  <a:prstDash val="dash"/>
                </a:ln>
                <a:solidFill>
                  <a:schemeClr val="dk1">
                    <a:lumMod val="75000"/>
                    <a:lumOff val="25000"/>
                  </a:schemeClr>
                </a:solidFill>
                <a:latin typeface="微软雅黑" panose="020b0503020204020204" charset="-122"/>
                <a:ea typeface="微软雅黑"/>
                <a:cs typeface="微软雅黑" panose="020b0503020204020204" charset="-122"/>
              </a:rPr>
              <a:t>第十五条</a:t>
            </a:r>
            <a:r>
              <a:rPr lang="zh-CN" altLang="en-US" sz="1600" spc="160">
                <a:ln w="3175">
                  <a:noFill/>
                  <a:prstDash val="dash"/>
                </a:ln>
                <a:solidFill>
                  <a:schemeClr val="dk1">
                    <a:lumMod val="75000"/>
                    <a:lumOff val="25000"/>
                  </a:schemeClr>
                </a:solidFill>
                <a:latin typeface="微软雅黑" panose="020b0503020204020204" charset="-122"/>
                <a:ea typeface="微软雅黑"/>
                <a:cs typeface="微软雅黑" panose="020b0503020204020204" charset="-122"/>
              </a:rPr>
              <a:t>  医疗机构应当严格执行《药品管理法》及其实施条例、《处方管理办法》《医疗机构药事管理规定》《医疗机构处方审核规范》等相关规定及技术规范，加强抗肿瘤药物遴选、采购、储存、处方、调配、临床应用和药物评价的全过程管理。</a:t>
            </a:r>
            <a:endParaRPr lang="zh-CN" altLang="en-US" sz="1600" spc="160">
              <a:ln w="3175">
                <a:noFill/>
                <a:prstDash val="dash"/>
              </a:ln>
              <a:solidFill>
                <a:schemeClr val="dk1">
                  <a:lumMod val="75000"/>
                  <a:lumOff val="25000"/>
                </a:schemeClr>
              </a:solidFill>
              <a:latin typeface="微软雅黑" panose="020b0503020204020204" charset="-122"/>
              <a:ea typeface="微软雅黑"/>
              <a:cs typeface="微软雅黑" panose="020b0503020204020204" charset="-122"/>
            </a:endParaRPr>
          </a:p>
          <a:p>
            <a:pPr lvl="0" indent="0" algn="l" fontAlgn="ctr">
              <a:lnSpc>
                <a:spcPct val="130000"/>
              </a:lnSpc>
              <a:spcBef>
                <a:spcPct val="0"/>
              </a:spcBef>
              <a:spcAft>
                <a:spcPts val="800"/>
              </a:spcAft>
              <a:buSzTx/>
            </a:pPr>
            <a:r>
              <a:rPr lang="zh-CN" altLang="en-US" sz="1600" b="1" spc="160">
                <a:ln w="3175">
                  <a:noFill/>
                  <a:prstDash val="dash"/>
                </a:ln>
                <a:solidFill>
                  <a:schemeClr val="dk1">
                    <a:lumMod val="75000"/>
                    <a:lumOff val="25000"/>
                  </a:schemeClr>
                </a:solidFill>
                <a:latin typeface="微软雅黑" panose="020b0503020204020204" charset="-122"/>
                <a:ea typeface="微软雅黑"/>
                <a:cs typeface="微软雅黑" panose="020b0503020204020204" charset="-122"/>
              </a:rPr>
              <a:t>第十六条</a:t>
            </a:r>
            <a:r>
              <a:rPr lang="zh-CN" altLang="en-US" sz="1600" spc="160">
                <a:ln w="3175">
                  <a:noFill/>
                  <a:prstDash val="dash"/>
                </a:ln>
                <a:solidFill>
                  <a:schemeClr val="dk1">
                    <a:lumMod val="75000"/>
                    <a:lumOff val="25000"/>
                  </a:schemeClr>
                </a:solidFill>
                <a:latin typeface="微软雅黑" panose="020b0503020204020204" charset="-122"/>
                <a:ea typeface="微软雅黑"/>
                <a:cs typeface="微软雅黑" panose="020b0503020204020204" charset="-122"/>
              </a:rPr>
              <a:t>  </a:t>
            </a:r>
            <a:r>
              <a:rPr lang="zh-CN" altLang="en-US" sz="1600" spc="160">
                <a:ln w="3175">
                  <a:noFill/>
                  <a:prstDash val="dash"/>
                </a:ln>
                <a:solidFill>
                  <a:srgbClr val="FF0000"/>
                </a:solidFill>
                <a:latin typeface="微软雅黑" panose="020b0503020204020204" charset="-122"/>
                <a:ea typeface="微软雅黑"/>
                <a:cs typeface="微软雅黑" panose="020b0503020204020204" charset="-122"/>
              </a:rPr>
              <a:t>医疗机构应当建立抗肿瘤药物遴选和评估制度</a:t>
            </a:r>
            <a:r>
              <a:rPr lang="zh-CN" altLang="en-US" sz="1600" spc="160">
                <a:ln w="3175">
                  <a:noFill/>
                  <a:prstDash val="dash"/>
                </a:ln>
                <a:solidFill>
                  <a:schemeClr val="dk1">
                    <a:lumMod val="75000"/>
                    <a:lumOff val="25000"/>
                  </a:schemeClr>
                </a:solidFill>
                <a:latin typeface="微软雅黑" panose="020b0503020204020204" charset="-122"/>
                <a:ea typeface="微软雅黑"/>
                <a:cs typeface="微软雅黑" panose="020b0503020204020204" charset="-122"/>
              </a:rPr>
              <a:t>，根据本机构肿瘤疾病诊疗需求</a:t>
            </a:r>
            <a:r>
              <a:rPr lang="zh-CN" altLang="en-US" sz="1600" spc="160">
                <a:ln w="3175">
                  <a:noFill/>
                  <a:prstDash val="dash"/>
                </a:ln>
                <a:solidFill>
                  <a:srgbClr val="FF0000"/>
                </a:solidFill>
                <a:latin typeface="微软雅黑" panose="020b0503020204020204" charset="-122"/>
                <a:ea typeface="微软雅黑"/>
                <a:cs typeface="微软雅黑" panose="020b0503020204020204" charset="-122"/>
              </a:rPr>
              <a:t>制订抗肿瘤药物供应目录，并定期调整。</a:t>
            </a:r>
            <a:endParaRPr lang="zh-CN" altLang="en-US" sz="1600" spc="160">
              <a:ln w="3175">
                <a:noFill/>
                <a:prstDash val="dash"/>
              </a:ln>
              <a:solidFill>
                <a:srgbClr val="FF0000"/>
              </a:solidFill>
              <a:latin typeface="微软雅黑" panose="020b0503020204020204" charset="-122"/>
              <a:ea typeface="微软雅黑"/>
              <a:cs typeface="微软雅黑" panose="020b0503020204020204" charset="-122"/>
            </a:endParaRPr>
          </a:p>
          <a:p>
            <a:pPr lvl="0" indent="0" algn="l" fontAlgn="ctr">
              <a:lnSpc>
                <a:spcPct val="130000"/>
              </a:lnSpc>
              <a:spcBef>
                <a:spcPct val="0"/>
              </a:spcBef>
              <a:spcAft>
                <a:spcPts val="800"/>
              </a:spcAft>
              <a:buSzTx/>
            </a:pPr>
            <a:r>
              <a:rPr lang="zh-CN" altLang="en-US" sz="1600" spc="160">
                <a:ln w="3175">
                  <a:noFill/>
                  <a:prstDash val="dash"/>
                </a:ln>
                <a:solidFill>
                  <a:schemeClr val="dk1">
                    <a:lumMod val="75000"/>
                    <a:lumOff val="25000"/>
                  </a:schemeClr>
                </a:solidFill>
                <a:latin typeface="微软雅黑" panose="020b0503020204020204" charset="-122"/>
                <a:ea typeface="微软雅黑"/>
                <a:cs typeface="微软雅黑" panose="020b0503020204020204" charset="-122"/>
              </a:rPr>
              <a:t>医疗机构</a:t>
            </a:r>
            <a:r>
              <a:rPr lang="zh-CN" altLang="en-US" sz="1600" spc="160">
                <a:ln w="3175">
                  <a:noFill/>
                  <a:prstDash val="dash"/>
                </a:ln>
                <a:solidFill>
                  <a:srgbClr val="FF0000"/>
                </a:solidFill>
                <a:latin typeface="微软雅黑" panose="020b0503020204020204" charset="-122"/>
                <a:ea typeface="微软雅黑"/>
                <a:cs typeface="微软雅黑" panose="020b0503020204020204" charset="-122"/>
              </a:rPr>
              <a:t>抗肿瘤药物品种遴选应当以临床需求为目标</a:t>
            </a:r>
            <a:r>
              <a:rPr lang="zh-CN" altLang="en-US" sz="1600" spc="160">
                <a:ln w="3175">
                  <a:noFill/>
                  <a:prstDash val="dash"/>
                </a:ln>
                <a:solidFill>
                  <a:schemeClr val="dk1">
                    <a:lumMod val="75000"/>
                    <a:lumOff val="25000"/>
                  </a:schemeClr>
                </a:solidFill>
                <a:latin typeface="微软雅黑" panose="020b0503020204020204" charset="-122"/>
                <a:ea typeface="微软雅黑"/>
                <a:cs typeface="微软雅黑" panose="020b0503020204020204" charset="-122"/>
              </a:rPr>
              <a:t>，鼓励优先选用国家基本药物目录、国家基本医疗保险药品目录中收录、国家集中谈判或招标采购，以及国家卫生健康委公布的诊疗规范、临床诊疗指南、临床路径涉及的药品。</a:t>
            </a:r>
            <a:endParaRPr lang="zh-CN" altLang="en-US" sz="1600" spc="160">
              <a:ln w="3175">
                <a:noFill/>
                <a:prstDash val="dash"/>
              </a:ln>
              <a:solidFill>
                <a:schemeClr val="dk1">
                  <a:lumMod val="75000"/>
                  <a:lumOff val="25000"/>
                </a:schemeClr>
              </a:solidFill>
              <a:latin typeface="微软雅黑" panose="020b0503020204020204" charset="-122"/>
              <a:ea typeface="微软雅黑"/>
              <a:cs typeface="微软雅黑" panose="020b0503020204020204" charset="-122"/>
            </a:endParaRPr>
          </a:p>
          <a:p>
            <a:pPr lvl="0" indent="0" algn="l" fontAlgn="ctr">
              <a:lnSpc>
                <a:spcPct val="130000"/>
              </a:lnSpc>
              <a:spcBef>
                <a:spcPct val="0"/>
              </a:spcBef>
              <a:spcAft>
                <a:spcPts val="800"/>
              </a:spcAft>
              <a:buSzTx/>
            </a:pPr>
            <a:r>
              <a:rPr lang="zh-CN" altLang="en-US" sz="1600" b="1" spc="160">
                <a:ln w="3175">
                  <a:noFill/>
                  <a:prstDash val="dash"/>
                </a:ln>
                <a:solidFill>
                  <a:schemeClr val="dk1">
                    <a:lumMod val="75000"/>
                    <a:lumOff val="25000"/>
                  </a:schemeClr>
                </a:solidFill>
                <a:latin typeface="微软雅黑" panose="020b0503020204020204" charset="-122"/>
                <a:ea typeface="微软雅黑"/>
                <a:cs typeface="微软雅黑" panose="020b0503020204020204" charset="-122"/>
              </a:rPr>
              <a:t>第十七条</a:t>
            </a:r>
            <a:r>
              <a:rPr lang="zh-CN" altLang="en-US" sz="1600" spc="160">
                <a:ln w="3175">
                  <a:noFill/>
                  <a:prstDash val="dash"/>
                </a:ln>
                <a:solidFill>
                  <a:schemeClr val="dk1">
                    <a:lumMod val="75000"/>
                    <a:lumOff val="25000"/>
                  </a:schemeClr>
                </a:solidFill>
                <a:latin typeface="微软雅黑" panose="020b0503020204020204" charset="-122"/>
                <a:ea typeface="微软雅黑"/>
                <a:cs typeface="微软雅黑" panose="020b0503020204020204" charset="-122"/>
              </a:rPr>
              <a:t>  医疗机构抗肿瘤药物应当由药学部门统一采购供应，其他科室或部门不得从事抗肿瘤药物的采购、调剂活动。因特殊治疗需要，医疗机构确需使用本机构抗肿瘤药物供应目录以外抗肿瘤药物的，可以</a:t>
            </a:r>
            <a:r>
              <a:rPr lang="zh-CN" altLang="en-US" sz="1600" spc="160">
                <a:ln w="3175">
                  <a:noFill/>
                  <a:prstDash val="dash"/>
                </a:ln>
                <a:solidFill>
                  <a:srgbClr val="FF0000"/>
                </a:solidFill>
                <a:latin typeface="微软雅黑" panose="020b0503020204020204" charset="-122"/>
                <a:ea typeface="微软雅黑"/>
                <a:cs typeface="微软雅黑" panose="020b0503020204020204" charset="-122"/>
              </a:rPr>
              <a:t>启动临时采购程序</a:t>
            </a:r>
            <a:r>
              <a:rPr lang="zh-CN" altLang="en-US" sz="1600" spc="160">
                <a:ln w="3175">
                  <a:noFill/>
                  <a:prstDash val="dash"/>
                </a:ln>
                <a:solidFill>
                  <a:schemeClr val="dk1">
                    <a:lumMod val="75000"/>
                    <a:lumOff val="25000"/>
                  </a:schemeClr>
                </a:solidFill>
                <a:latin typeface="微软雅黑" panose="020b0503020204020204" charset="-122"/>
                <a:ea typeface="微软雅黑"/>
                <a:cs typeface="微软雅黑" panose="020b0503020204020204" charset="-122"/>
              </a:rPr>
              <a:t>，由临床科室提出申请，经本机构抗肿瘤药物管理工作组审核同意后，由药学部门临时一次性购入使用。</a:t>
            </a:r>
            <a:endParaRPr lang="zh-CN" altLang="en-US" sz="1600" spc="160">
              <a:ln w="3175">
                <a:noFill/>
                <a:prstDash val="dash"/>
              </a:ln>
              <a:solidFill>
                <a:schemeClr val="dk1">
                  <a:lumMod val="75000"/>
                  <a:lumOff val="25000"/>
                </a:schemeClr>
              </a:solidFill>
              <a:latin typeface="微软雅黑" panose="020b0503020204020204" charset="-122"/>
              <a:ea typeface="微软雅黑"/>
              <a:cs typeface="微软雅黑" panose="020b0503020204020204" charset="-122"/>
            </a:endParaRPr>
          </a:p>
        </p:txBody>
      </p:sp>
    </p:spTree>
    <p:custDataLst>
      <p:tags r:id="rId6"/>
    </p:custDataLst>
  </p:cSld>
  <p:clrMapOvr>
    <a:masterClrMapping/>
  </p:clrMapOvr>
  <mc:AlternateContent>
    <mc:Choice xmlns:p14="http://schemas.microsoft.com/office/powerpoint/2010/main" Requires="p14">
      <p:transition p14:dur="500"/>
    </mc:Choice>
    <mc:Fallback>
      <p:transition/>
    </mc:Fallback>
  </mc:AlternateContent>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3" name="矩形 12"/>
          <p:cNvSpPr/>
          <p:nvPr userDrawn="1">
            <p:custDataLst>
              <p:tags r:id="rId2"/>
            </p:custDataLst>
          </p:nvPr>
        </p:nvSpPr>
        <p:spPr>
          <a:xfrm>
            <a:off x="0" y="3048000"/>
            <a:ext cx="12192000" cy="3810000"/>
          </a:xfrm>
          <a:prstGeom prst="rect">
            <a:avLst/>
          </a:prstGeom>
          <a:solidFill>
            <a:srgbClr val="C00000"/>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endParaRPr lang="en-US" altLang="zh-CN">
              <a:solidFill>
                <a:schemeClr val="lt1"/>
              </a:solidFill>
              <a:latin typeface="微软雅黑" panose="020b0503020204020204" charset="-122"/>
              <a:ea typeface="微软雅黑"/>
              <a:sym typeface="+mn-ea"/>
            </a:endParaRPr>
          </a:p>
        </p:txBody>
      </p:sp>
      <p:sp>
        <p:nvSpPr>
          <p:cNvPr id="14" name="对角圆角矩形 13"/>
          <p:cNvSpPr/>
          <p:nvPr>
            <p:custDataLst>
              <p:tags r:id="rId3"/>
            </p:custDataLst>
          </p:nvPr>
        </p:nvSpPr>
        <p:spPr>
          <a:xfrm>
            <a:off x="252095" y="1371600"/>
            <a:ext cx="11620500" cy="4918710"/>
          </a:xfrm>
          <a:prstGeom prst="round2DiagRect">
            <a:avLst/>
          </a:prstGeom>
          <a:solidFill>
            <a:schemeClr val="lt1"/>
          </a:solidFill>
          <a:ln>
            <a:noFill/>
          </a:ln>
          <a:effectLst>
            <a:innerShdw blurRad="114300">
              <a:prstClr val="black"/>
            </a:inn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spcBef>
                <a:spcPct val="0"/>
              </a:spcBef>
              <a:spcAft>
                <a:spcPct val="0"/>
              </a:spcAft>
              <a:buClrTx/>
              <a:buSzTx/>
              <a:buFontTx/>
            </a:pPr>
            <a:r>
              <a:rPr kumimoji="1" lang="zh-CN" altLang="en-US" sz="1600" b="1" noProof="0">
                <a:ln>
                  <a:noFill/>
                </a:ln>
                <a:solidFill>
                  <a:prstClr val="white"/>
                </a:solidFill>
                <a:effectLst/>
                <a:uLnTx/>
                <a:uFillTx/>
                <a:latin typeface="微软雅黑" panose="020b0503020204020204" charset="-122"/>
                <a:ea typeface="微软雅黑"/>
                <a:sym typeface="+mn-ea"/>
              </a:rPr>
              <a:t>2</a:t>
            </a:r>
            <a:endParaRPr kumimoji="1" lang="zh-CN" altLang="en-US" sz="1600" b="1" noProof="0">
              <a:ln>
                <a:noFill/>
              </a:ln>
              <a:solidFill>
                <a:prstClr val="white"/>
              </a:solidFill>
              <a:effectLst/>
              <a:uLnTx/>
              <a:uFillTx/>
              <a:latin typeface="微软雅黑" panose="020b0503020204020204" charset="-122"/>
              <a:ea typeface="微软雅黑"/>
              <a:sym typeface="+mn-ea"/>
            </a:endParaRPr>
          </a:p>
        </p:txBody>
      </p:sp>
      <p:sp>
        <p:nvSpPr>
          <p:cNvPr id="15" name="文本框 14"/>
          <p:cNvSpPr txBox="1"/>
          <p:nvPr>
            <p:custDataLst>
              <p:tags r:id="rId4"/>
            </p:custDataLst>
          </p:nvPr>
        </p:nvSpPr>
        <p:spPr>
          <a:xfrm>
            <a:off x="609562" y="609605"/>
            <a:ext cx="10972876" cy="762000"/>
          </a:xfrm>
          <a:prstGeom prst="rect">
            <a:avLst/>
          </a:prstGeom>
          <a:noFill/>
        </p:spPr>
        <p:txBody>
          <a:bodyPr wrap="square" lIns="63500" tIns="25400" rIns="63500" bIns="254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lgn="ctr">
              <a:lnSpc>
                <a:spcPct val="100000"/>
              </a:lnSpc>
              <a:spcBef>
                <a:spcPct val="0"/>
              </a:spcBef>
              <a:spcAft>
                <a:spcPct val="0"/>
              </a:spcAft>
              <a:buSzTx/>
              <a:buNone/>
            </a:pPr>
            <a:r>
              <a:rPr lang="zh-CN" altLang="en-US" sz="4000" b="1" spc="240">
                <a:solidFill>
                  <a:srgbClr val="FF0000"/>
                </a:solidFill>
                <a:latin typeface="微软雅黑" panose="020b0503020204020204" charset="-122"/>
                <a:ea typeface="微软雅黑"/>
              </a:rPr>
              <a:t>第三章  抗肿瘤药物临床应用管理</a:t>
            </a:r>
            <a:endParaRPr lang="zh-CN" altLang="en-US" sz="4000" b="1" spc="240">
              <a:solidFill>
                <a:srgbClr val="FF0000"/>
              </a:solidFill>
              <a:latin typeface="微软雅黑" panose="020b0503020204020204" charset="-122"/>
              <a:ea typeface="微软雅黑"/>
            </a:endParaRPr>
          </a:p>
        </p:txBody>
      </p:sp>
      <p:sp>
        <p:nvSpPr>
          <p:cNvPr id="16" name="Title 6"/>
          <p:cNvSpPr txBox="1"/>
          <p:nvPr>
            <p:custDataLst>
              <p:tags r:id="rId5"/>
            </p:custDataLst>
          </p:nvPr>
        </p:nvSpPr>
        <p:spPr>
          <a:xfrm>
            <a:off x="728345" y="1470660"/>
            <a:ext cx="10668000" cy="4712335"/>
          </a:xfrm>
          <a:prstGeom prst="rect">
            <a:avLst/>
          </a:prstGeom>
          <a:noFill/>
          <a:ln w="3175">
            <a:noFill/>
            <a:prstDash val="dash"/>
          </a:ln>
        </p:spPr>
        <p:txBody>
          <a:bodyPr wrap="square" lIns="63500" tIns="25400" rIns="63500" bIns="25400" anchor="ctr" anchorCtr="0">
            <a:noAutofit/>
          </a:bodyPr>
          <a:lstStyle>
            <a:defPPr>
              <a:defRPr lang="zh-CN"/>
            </a:defPPr>
            <a:lvl1pPr marL="0" algn="l" defTabSz="913765" rtl="0" eaLnBrk="1" latinLnBrk="0" hangingPunct="1">
              <a:lnSpc>
                <a:spcPct val="90000"/>
              </a:lnSpc>
              <a:spcBef>
                <a:spcPct val="0"/>
              </a:spcBef>
              <a:buNone/>
              <a:defRPr lang="en-US" sz="2745" b="0" kern="1200" cap="none" spc="-49" baseline="0">
                <a:ln w="3175">
                  <a:noFill/>
                </a:ln>
                <a:solidFill>
                  <a:schemeClr val="tx1"/>
                </a:solidFill>
                <a:effectLst/>
                <a:latin typeface="+mj-lt"/>
                <a:ea typeface="+mn-ea"/>
                <a:cs typeface="Segoe UI" panose="020b0502040204020203"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indent="0" algn="l" fontAlgn="ctr">
              <a:lnSpc>
                <a:spcPct val="140000"/>
              </a:lnSpc>
              <a:spcBef>
                <a:spcPct val="0"/>
              </a:spcBef>
              <a:spcAft>
                <a:spcPts val="800"/>
              </a:spcAft>
              <a:buSzTx/>
            </a:pPr>
            <a:r>
              <a:rPr lang="zh-CN" altLang="en-US" sz="1600" b="1" spc="160">
                <a:ln w="3175">
                  <a:noFill/>
                  <a:prstDash val="dash"/>
                </a:ln>
                <a:solidFill>
                  <a:schemeClr val="dk1">
                    <a:lumMod val="75000"/>
                    <a:lumOff val="25000"/>
                  </a:schemeClr>
                </a:solidFill>
                <a:latin typeface="微软雅黑" panose="020b0503020204020204" charset="-122"/>
                <a:ea typeface="微软雅黑"/>
                <a:cs typeface="微软雅黑" panose="020b0503020204020204" charset="-122"/>
                <a:sym typeface="+mn-ea"/>
              </a:rPr>
              <a:t>第十八条</a:t>
            </a:r>
            <a:r>
              <a:rPr lang="zh-CN" altLang="en-US" sz="1600" spc="160">
                <a:ln w="3175">
                  <a:noFill/>
                  <a:prstDash val="dash"/>
                </a:ln>
                <a:solidFill>
                  <a:schemeClr val="dk1">
                    <a:lumMod val="75000"/>
                    <a:lumOff val="25000"/>
                  </a:schemeClr>
                </a:solidFill>
                <a:latin typeface="微软雅黑" panose="020b0503020204020204" charset="-122"/>
                <a:ea typeface="微软雅黑"/>
                <a:cs typeface="微软雅黑" panose="020b0503020204020204" charset="-122"/>
                <a:sym typeface="+mn-ea"/>
              </a:rPr>
              <a:t>  医疗机构遴选和新引进抗肿瘤药物品种，应当由临床科室提交申请报告，由抗肿瘤药物管理工作组出具初步意见，经药事管理与药物治疗学委员会讨论通过后执行。</a:t>
            </a:r>
            <a:endParaRPr lang="zh-CN" altLang="en-US" sz="1600" spc="160">
              <a:ln w="3175">
                <a:noFill/>
                <a:prstDash val="dash"/>
              </a:ln>
              <a:solidFill>
                <a:schemeClr val="dk1">
                  <a:lumMod val="75000"/>
                  <a:lumOff val="25000"/>
                </a:schemeClr>
              </a:solidFill>
              <a:latin typeface="微软雅黑" panose="020b0503020204020204" charset="-122"/>
              <a:ea typeface="微软雅黑"/>
              <a:cs typeface="微软雅黑" panose="020b0503020204020204" charset="-122"/>
            </a:endParaRPr>
          </a:p>
          <a:p>
            <a:pPr lvl="0" indent="0" algn="l" fontAlgn="ctr">
              <a:lnSpc>
                <a:spcPct val="140000"/>
              </a:lnSpc>
              <a:spcBef>
                <a:spcPct val="0"/>
              </a:spcBef>
              <a:spcAft>
                <a:spcPts val="800"/>
              </a:spcAft>
              <a:buSzTx/>
            </a:pPr>
            <a:r>
              <a:rPr lang="zh-CN" altLang="en-US" sz="1600" spc="160">
                <a:ln w="3175">
                  <a:noFill/>
                  <a:prstDash val="dash"/>
                </a:ln>
                <a:solidFill>
                  <a:srgbClr val="FF0000"/>
                </a:solidFill>
                <a:latin typeface="微软雅黑" panose="020b0503020204020204" charset="-122"/>
                <a:ea typeface="微软雅黑"/>
                <a:cs typeface="微软雅黑" panose="020b0503020204020204" charset="-122"/>
                <a:sym typeface="+mn-ea"/>
              </a:rPr>
              <a:t>对于临床优势明显、安全性高或临床急需、无可替代的创新药物，医疗机构应当在充分评估的基础上，简化引进流程，及时纳入抗肿瘤药物供应目录。</a:t>
            </a:r>
            <a:endParaRPr lang="zh-CN" altLang="en-US" sz="1600" spc="160">
              <a:ln w="3175">
                <a:noFill/>
                <a:prstDash val="dash"/>
              </a:ln>
              <a:solidFill>
                <a:schemeClr val="dk1">
                  <a:lumMod val="75000"/>
                  <a:lumOff val="25000"/>
                </a:schemeClr>
              </a:solidFill>
              <a:latin typeface="微软雅黑" panose="020b0503020204020204" charset="-122"/>
              <a:ea typeface="微软雅黑"/>
              <a:cs typeface="微软雅黑" panose="020b0503020204020204" charset="-122"/>
            </a:endParaRPr>
          </a:p>
          <a:p>
            <a:pPr lvl="0" indent="0" algn="l" fontAlgn="ctr">
              <a:lnSpc>
                <a:spcPct val="140000"/>
              </a:lnSpc>
              <a:spcBef>
                <a:spcPct val="0"/>
              </a:spcBef>
              <a:spcAft>
                <a:spcPts val="800"/>
              </a:spcAft>
              <a:buSzTx/>
            </a:pPr>
            <a:r>
              <a:rPr lang="zh-CN" altLang="en-US" sz="1600" spc="160">
                <a:ln w="3175">
                  <a:noFill/>
                  <a:prstDash val="dash"/>
                </a:ln>
                <a:solidFill>
                  <a:schemeClr val="dk1">
                    <a:lumMod val="75000"/>
                    <a:lumOff val="25000"/>
                  </a:schemeClr>
                </a:solidFill>
                <a:latin typeface="微软雅黑" panose="020b0503020204020204" charset="-122"/>
                <a:ea typeface="微软雅黑"/>
                <a:cs typeface="微软雅黑" panose="020b0503020204020204" charset="-122"/>
                <a:sym typeface="+mn-ea"/>
              </a:rPr>
              <a:t>对于</a:t>
            </a:r>
            <a:r>
              <a:rPr lang="zh-CN" altLang="en-US" sz="1600" spc="160">
                <a:ln w="3175">
                  <a:noFill/>
                  <a:prstDash val="dash"/>
                </a:ln>
                <a:solidFill>
                  <a:srgbClr val="FF0000"/>
                </a:solidFill>
                <a:latin typeface="微软雅黑" panose="020b0503020204020204" charset="-122"/>
                <a:ea typeface="微软雅黑"/>
                <a:cs typeface="微软雅黑" panose="020b0503020204020204" charset="-122"/>
                <a:sym typeface="+mn-ea"/>
              </a:rPr>
              <a:t>存在重大安全隐患、疗效不确定、成本-效果比差或者严重违规使用等情况的抗肿瘤药物</a:t>
            </a:r>
            <a:r>
              <a:rPr lang="zh-CN" altLang="en-US" sz="1600" spc="160">
                <a:ln w="3175">
                  <a:noFill/>
                  <a:prstDash val="dash"/>
                </a:ln>
                <a:solidFill>
                  <a:schemeClr val="dk1">
                    <a:lumMod val="75000"/>
                    <a:lumOff val="25000"/>
                  </a:schemeClr>
                </a:solidFill>
                <a:latin typeface="微软雅黑" panose="020b0503020204020204" charset="-122"/>
                <a:ea typeface="微软雅黑"/>
                <a:cs typeface="微软雅黑" panose="020b0503020204020204" charset="-122"/>
                <a:sym typeface="+mn-ea"/>
              </a:rPr>
              <a:t>，临床科室、药学部门、抗肿瘤药物管理工作组应当</a:t>
            </a:r>
            <a:r>
              <a:rPr lang="zh-CN" altLang="en-US" sz="1600" spc="160">
                <a:ln w="3175">
                  <a:noFill/>
                  <a:prstDash val="dash"/>
                </a:ln>
                <a:solidFill>
                  <a:srgbClr val="FF0000"/>
                </a:solidFill>
                <a:latin typeface="微软雅黑" panose="020b0503020204020204" charset="-122"/>
                <a:ea typeface="微软雅黑"/>
                <a:cs typeface="微软雅黑" panose="020b0503020204020204" charset="-122"/>
                <a:sym typeface="+mn-ea"/>
              </a:rPr>
              <a:t>提出清退或者更换意见</a:t>
            </a:r>
            <a:r>
              <a:rPr lang="zh-CN" altLang="en-US" sz="1600" spc="160">
                <a:ln w="3175">
                  <a:noFill/>
                  <a:prstDash val="dash"/>
                </a:ln>
                <a:solidFill>
                  <a:schemeClr val="dk1">
                    <a:lumMod val="75000"/>
                    <a:lumOff val="25000"/>
                  </a:schemeClr>
                </a:solidFill>
                <a:latin typeface="微软雅黑" panose="020b0503020204020204" charset="-122"/>
                <a:ea typeface="微软雅黑"/>
                <a:cs typeface="微软雅黑" panose="020b0503020204020204" charset="-122"/>
                <a:sym typeface="+mn-ea"/>
              </a:rPr>
              <a:t>，经药事管理与药物治疗学委员会讨论通过后执行。清退或者更换的抗肿瘤药物品种或者品规原则上</a:t>
            </a:r>
            <a:r>
              <a:rPr lang="zh-CN" altLang="en-US" sz="1600" spc="160">
                <a:ln w="3175">
                  <a:noFill/>
                  <a:prstDash val="dash"/>
                </a:ln>
                <a:solidFill>
                  <a:srgbClr val="FF0000"/>
                </a:solidFill>
                <a:latin typeface="微软雅黑" panose="020b0503020204020204" charset="-122"/>
                <a:ea typeface="微软雅黑"/>
                <a:cs typeface="微软雅黑" panose="020b0503020204020204" charset="-122"/>
                <a:sym typeface="+mn-ea"/>
              </a:rPr>
              <a:t>12个月</a:t>
            </a:r>
            <a:r>
              <a:rPr lang="zh-CN" altLang="en-US" sz="1600" spc="160">
                <a:ln w="3175">
                  <a:noFill/>
                  <a:prstDash val="dash"/>
                </a:ln>
                <a:solidFill>
                  <a:schemeClr val="dk1">
                    <a:lumMod val="75000"/>
                    <a:lumOff val="25000"/>
                  </a:schemeClr>
                </a:solidFill>
                <a:latin typeface="微软雅黑" panose="020b0503020204020204" charset="-122"/>
                <a:ea typeface="微软雅黑"/>
                <a:cs typeface="微软雅黑" panose="020b0503020204020204" charset="-122"/>
                <a:sym typeface="+mn-ea"/>
              </a:rPr>
              <a:t>内不得重新进入抗肿瘤药物供应目录。</a:t>
            </a:r>
            <a:endParaRPr lang="zh-CN" altLang="en-US" sz="1600" spc="160">
              <a:ln w="3175">
                <a:noFill/>
                <a:prstDash val="dash"/>
              </a:ln>
              <a:solidFill>
                <a:schemeClr val="dk1">
                  <a:lumMod val="75000"/>
                  <a:lumOff val="25000"/>
                </a:schemeClr>
              </a:solidFill>
              <a:latin typeface="微软雅黑" panose="020b0503020204020204" charset="-122"/>
              <a:ea typeface="微软雅黑"/>
              <a:cs typeface="微软雅黑" panose="020b0503020204020204" charset="-122"/>
            </a:endParaRPr>
          </a:p>
          <a:p>
            <a:pPr lvl="0" indent="0" algn="l" fontAlgn="ctr">
              <a:lnSpc>
                <a:spcPct val="140000"/>
              </a:lnSpc>
              <a:spcBef>
                <a:spcPct val="0"/>
              </a:spcBef>
              <a:spcAft>
                <a:spcPts val="800"/>
              </a:spcAft>
              <a:buSzTx/>
            </a:pPr>
            <a:r>
              <a:rPr lang="zh-CN" altLang="en-US" sz="1600" b="1" spc="160">
                <a:ln w="3175">
                  <a:noFill/>
                  <a:prstDash val="dash"/>
                </a:ln>
                <a:solidFill>
                  <a:schemeClr val="dk1">
                    <a:lumMod val="75000"/>
                    <a:lumOff val="25000"/>
                  </a:schemeClr>
                </a:solidFill>
                <a:latin typeface="微软雅黑" panose="020b0503020204020204" charset="-122"/>
                <a:ea typeface="微软雅黑"/>
                <a:cs typeface="微软雅黑" panose="020b0503020204020204" charset="-122"/>
                <a:sym typeface="+mn-ea"/>
              </a:rPr>
              <a:t>第十九条</a:t>
            </a:r>
            <a:r>
              <a:rPr lang="zh-CN" altLang="en-US" sz="1600" spc="160">
                <a:ln w="3175">
                  <a:noFill/>
                  <a:prstDash val="dash"/>
                </a:ln>
                <a:solidFill>
                  <a:schemeClr val="dk1">
                    <a:lumMod val="75000"/>
                    <a:lumOff val="25000"/>
                  </a:schemeClr>
                </a:solidFill>
                <a:latin typeface="微软雅黑" panose="020b0503020204020204" charset="-122"/>
                <a:ea typeface="微软雅黑"/>
                <a:cs typeface="微软雅黑" panose="020b0503020204020204" charset="-122"/>
                <a:sym typeface="+mn-ea"/>
              </a:rPr>
              <a:t>  </a:t>
            </a:r>
            <a:r>
              <a:rPr lang="zh-CN" altLang="en-US" sz="1600" spc="160">
                <a:ln w="3175">
                  <a:noFill/>
                  <a:prstDash val="dash"/>
                </a:ln>
                <a:solidFill>
                  <a:srgbClr val="FF0000"/>
                </a:solidFill>
                <a:latin typeface="微软雅黑" panose="020b0503020204020204" charset="-122"/>
                <a:ea typeface="微软雅黑"/>
                <a:cs typeface="微软雅黑" panose="020b0503020204020204" charset="-122"/>
                <a:sym typeface="+mn-ea"/>
              </a:rPr>
              <a:t>医联体</a:t>
            </a:r>
            <a:r>
              <a:rPr lang="zh-CN" altLang="en-US" sz="1600" spc="160">
                <a:ln w="3175">
                  <a:noFill/>
                  <a:prstDash val="dash"/>
                </a:ln>
                <a:solidFill>
                  <a:schemeClr val="dk1">
                    <a:lumMod val="75000"/>
                    <a:lumOff val="25000"/>
                  </a:schemeClr>
                </a:solidFill>
                <a:latin typeface="微软雅黑" panose="020b0503020204020204" charset="-122"/>
                <a:ea typeface="微软雅黑"/>
                <a:cs typeface="微软雅黑" panose="020b0503020204020204" charset="-122"/>
                <a:sym typeface="+mn-ea"/>
              </a:rPr>
              <a:t>内开展肿瘤诊疗的医疗机构之间</a:t>
            </a:r>
            <a:r>
              <a:rPr lang="zh-CN" altLang="en-US" sz="1600" spc="160">
                <a:ln w="3175">
                  <a:noFill/>
                  <a:prstDash val="dash"/>
                </a:ln>
                <a:solidFill>
                  <a:srgbClr val="FF0000"/>
                </a:solidFill>
                <a:latin typeface="微软雅黑" panose="020b0503020204020204" charset="-122"/>
                <a:ea typeface="微软雅黑"/>
                <a:cs typeface="微软雅黑" panose="020b0503020204020204" charset="-122"/>
                <a:sym typeface="+mn-ea"/>
              </a:rPr>
              <a:t>应当加强抗肿瘤药物供应目录衔接</a:t>
            </a:r>
            <a:r>
              <a:rPr lang="zh-CN" altLang="en-US" sz="1600" spc="160">
                <a:ln w="3175">
                  <a:noFill/>
                  <a:prstDash val="dash"/>
                </a:ln>
                <a:solidFill>
                  <a:schemeClr val="dk1">
                    <a:lumMod val="75000"/>
                    <a:lumOff val="25000"/>
                  </a:schemeClr>
                </a:solidFill>
                <a:latin typeface="微软雅黑" panose="020b0503020204020204" charset="-122"/>
                <a:ea typeface="微软雅黑"/>
                <a:cs typeface="微软雅黑" panose="020b0503020204020204" charset="-122"/>
                <a:sym typeface="+mn-ea"/>
              </a:rPr>
              <a:t>，建立联动管理机制，做好抗肿瘤药物供应保障，逐步实现区域内药品资源共享，保障双向转诊用药需求。</a:t>
            </a:r>
            <a:endParaRPr lang="zh-CN" altLang="en-US" sz="1600" spc="160">
              <a:ln w="3175">
                <a:noFill/>
                <a:prstDash val="dash"/>
              </a:ln>
              <a:solidFill>
                <a:schemeClr val="dk1">
                  <a:lumMod val="75000"/>
                  <a:lumOff val="25000"/>
                </a:schemeClr>
              </a:solidFill>
              <a:latin typeface="微软雅黑" panose="020b0503020204020204" charset="-122"/>
              <a:ea typeface="微软雅黑"/>
              <a:cs typeface="微软雅黑" panose="020b0503020204020204" charset="-122"/>
            </a:endParaRPr>
          </a:p>
          <a:p>
            <a:pPr lvl="0" indent="0" algn="l" fontAlgn="ctr">
              <a:lnSpc>
                <a:spcPct val="140000"/>
              </a:lnSpc>
              <a:spcBef>
                <a:spcPct val="0"/>
              </a:spcBef>
              <a:spcAft>
                <a:spcPts val="800"/>
              </a:spcAft>
              <a:buSzTx/>
            </a:pPr>
            <a:r>
              <a:rPr lang="zh-CN" altLang="en-US" sz="1600" b="1" spc="160">
                <a:ln w="3175">
                  <a:noFill/>
                  <a:prstDash val="dash"/>
                </a:ln>
                <a:solidFill>
                  <a:schemeClr val="dk1">
                    <a:lumMod val="75000"/>
                    <a:lumOff val="25000"/>
                  </a:schemeClr>
                </a:solidFill>
                <a:latin typeface="微软雅黑" panose="020b0503020204020204" charset="-122"/>
                <a:ea typeface="微软雅黑"/>
                <a:cs typeface="微软雅黑" panose="020b0503020204020204" charset="-122"/>
                <a:sym typeface="+mn-ea"/>
              </a:rPr>
              <a:t>第二十条</a:t>
            </a:r>
            <a:r>
              <a:rPr lang="zh-CN" altLang="en-US" sz="1600" spc="160">
                <a:ln w="3175">
                  <a:noFill/>
                  <a:prstDash val="dash"/>
                </a:ln>
                <a:solidFill>
                  <a:schemeClr val="dk1">
                    <a:lumMod val="75000"/>
                    <a:lumOff val="25000"/>
                  </a:schemeClr>
                </a:solidFill>
                <a:latin typeface="微软雅黑" panose="020b0503020204020204" charset="-122"/>
                <a:ea typeface="微软雅黑"/>
                <a:cs typeface="微软雅黑" panose="020b0503020204020204" charset="-122"/>
                <a:sym typeface="+mn-ea"/>
              </a:rPr>
              <a:t>  二级以上医疗机构应当定期对本机构抗肿瘤药物相关的医师、药师、护士进行抗肿瘤药物临床应用知识培训并进行考核。其他医疗机构的医师、药师、护士，由县级以上地方卫生健康行政部门或其指定的医疗机构组织相关培训并考核。</a:t>
            </a:r>
            <a:endParaRPr lang="zh-CN" altLang="en-US" sz="1600" spc="160">
              <a:ln w="3175">
                <a:noFill/>
                <a:prstDash val="dash"/>
              </a:ln>
              <a:solidFill>
                <a:schemeClr val="dk1">
                  <a:lumMod val="75000"/>
                  <a:lumOff val="25000"/>
                </a:schemeClr>
              </a:solidFill>
              <a:latin typeface="微软雅黑" panose="020b0503020204020204" charset="-122"/>
              <a:ea typeface="微软雅黑"/>
              <a:cs typeface="微软雅黑" panose="020b0503020204020204" charset="-122"/>
            </a:endParaRPr>
          </a:p>
        </p:txBody>
      </p:sp>
    </p:spTree>
    <p:custDataLst>
      <p:tags r:id="rId6"/>
    </p:custDataLst>
  </p:cSld>
  <p:clrMapOvr>
    <a:masterClrMapping/>
  </p:clrMapOvr>
  <mc:AlternateContent>
    <mc:Choice xmlns:p14="http://schemas.microsoft.com/office/powerpoint/2010/main" Requires="p14">
      <p:transition p14:dur="500"/>
    </mc:Choice>
    <mc:Fallback>
      <p:transition/>
    </mc:Fallback>
  </mc:AlternateContent>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3" name="矩形 12"/>
          <p:cNvSpPr/>
          <p:nvPr userDrawn="1">
            <p:custDataLst>
              <p:tags r:id="rId2"/>
            </p:custDataLst>
          </p:nvPr>
        </p:nvSpPr>
        <p:spPr>
          <a:xfrm>
            <a:off x="0" y="3048000"/>
            <a:ext cx="12192000" cy="3810000"/>
          </a:xfrm>
          <a:prstGeom prst="rect">
            <a:avLst/>
          </a:prstGeom>
          <a:solidFill>
            <a:srgbClr val="C00000"/>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endParaRPr lang="en-US" altLang="zh-CN">
              <a:solidFill>
                <a:schemeClr val="lt1"/>
              </a:solidFill>
              <a:latin typeface="微软雅黑" panose="020b0503020204020204" charset="-122"/>
              <a:ea typeface="微软雅黑"/>
              <a:sym typeface="+mn-ea"/>
            </a:endParaRPr>
          </a:p>
        </p:txBody>
      </p:sp>
      <p:sp>
        <p:nvSpPr>
          <p:cNvPr id="14" name="对角圆角矩形 13"/>
          <p:cNvSpPr/>
          <p:nvPr>
            <p:custDataLst>
              <p:tags r:id="rId3"/>
            </p:custDataLst>
          </p:nvPr>
        </p:nvSpPr>
        <p:spPr>
          <a:xfrm>
            <a:off x="252095" y="1371600"/>
            <a:ext cx="11620500" cy="4918710"/>
          </a:xfrm>
          <a:prstGeom prst="round2DiagRect">
            <a:avLst/>
          </a:prstGeom>
          <a:solidFill>
            <a:schemeClr val="lt1"/>
          </a:solidFill>
          <a:ln>
            <a:noFill/>
          </a:ln>
          <a:effectLst>
            <a:innerShdw blurRad="114300">
              <a:prstClr val="black"/>
            </a:inn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spcBef>
                <a:spcPct val="0"/>
              </a:spcBef>
              <a:spcAft>
                <a:spcPct val="0"/>
              </a:spcAft>
              <a:buClrTx/>
              <a:buSzTx/>
              <a:buFontTx/>
            </a:pPr>
            <a:r>
              <a:rPr kumimoji="1" lang="zh-CN" altLang="en-US" sz="1600" b="1" noProof="0">
                <a:ln>
                  <a:noFill/>
                </a:ln>
                <a:solidFill>
                  <a:prstClr val="white"/>
                </a:solidFill>
                <a:effectLst/>
                <a:uLnTx/>
                <a:uFillTx/>
                <a:latin typeface="微软雅黑" panose="020b0503020204020204" charset="-122"/>
                <a:ea typeface="微软雅黑"/>
                <a:sym typeface="+mn-ea"/>
              </a:rPr>
              <a:t>2</a:t>
            </a:r>
            <a:endParaRPr kumimoji="1" lang="zh-CN" altLang="en-US" sz="1600" b="1" noProof="0">
              <a:ln>
                <a:noFill/>
              </a:ln>
              <a:solidFill>
                <a:prstClr val="white"/>
              </a:solidFill>
              <a:effectLst/>
              <a:uLnTx/>
              <a:uFillTx/>
              <a:latin typeface="微软雅黑" panose="020b0503020204020204" charset="-122"/>
              <a:ea typeface="微软雅黑"/>
              <a:sym typeface="+mn-ea"/>
            </a:endParaRPr>
          </a:p>
        </p:txBody>
      </p:sp>
      <p:sp>
        <p:nvSpPr>
          <p:cNvPr id="15" name="文本框 14"/>
          <p:cNvSpPr txBox="1"/>
          <p:nvPr>
            <p:custDataLst>
              <p:tags r:id="rId4"/>
            </p:custDataLst>
          </p:nvPr>
        </p:nvSpPr>
        <p:spPr>
          <a:xfrm>
            <a:off x="609562" y="609605"/>
            <a:ext cx="10972876" cy="762000"/>
          </a:xfrm>
          <a:prstGeom prst="rect">
            <a:avLst/>
          </a:prstGeom>
          <a:noFill/>
        </p:spPr>
        <p:txBody>
          <a:bodyPr wrap="square" lIns="63500" tIns="25400" rIns="63500" bIns="254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lgn="ctr">
              <a:lnSpc>
                <a:spcPct val="100000"/>
              </a:lnSpc>
              <a:spcBef>
                <a:spcPct val="0"/>
              </a:spcBef>
              <a:spcAft>
                <a:spcPct val="0"/>
              </a:spcAft>
              <a:buSzTx/>
              <a:buNone/>
            </a:pPr>
            <a:r>
              <a:rPr lang="zh-CN" altLang="en-US" sz="4000" b="1" spc="240">
                <a:solidFill>
                  <a:srgbClr val="FF0000"/>
                </a:solidFill>
                <a:latin typeface="微软雅黑" panose="020b0503020204020204" charset="-122"/>
                <a:ea typeface="微软雅黑"/>
              </a:rPr>
              <a:t>第三章  抗肿瘤药物临床应用管理</a:t>
            </a:r>
            <a:endParaRPr lang="zh-CN" altLang="en-US" sz="4000" b="1" spc="240">
              <a:solidFill>
                <a:srgbClr val="FF0000"/>
              </a:solidFill>
              <a:latin typeface="微软雅黑" panose="020b0503020204020204" charset="-122"/>
              <a:ea typeface="微软雅黑"/>
            </a:endParaRPr>
          </a:p>
        </p:txBody>
      </p:sp>
      <p:sp>
        <p:nvSpPr>
          <p:cNvPr id="16" name="Title 6"/>
          <p:cNvSpPr txBox="1"/>
          <p:nvPr>
            <p:custDataLst>
              <p:tags r:id="rId5"/>
            </p:custDataLst>
          </p:nvPr>
        </p:nvSpPr>
        <p:spPr>
          <a:xfrm>
            <a:off x="728345" y="1470660"/>
            <a:ext cx="10668000" cy="4712335"/>
          </a:xfrm>
          <a:prstGeom prst="rect">
            <a:avLst/>
          </a:prstGeom>
          <a:noFill/>
          <a:ln w="3175">
            <a:noFill/>
            <a:prstDash val="dash"/>
          </a:ln>
        </p:spPr>
        <p:txBody>
          <a:bodyPr wrap="square" lIns="63500" tIns="25400" rIns="63500" bIns="25400" anchor="ctr" anchorCtr="0">
            <a:noAutofit/>
          </a:bodyPr>
          <a:lstStyle>
            <a:defPPr>
              <a:defRPr lang="zh-CN"/>
            </a:defPPr>
            <a:lvl1pPr marL="0" algn="l" defTabSz="913765" rtl="0" eaLnBrk="1" latinLnBrk="0" hangingPunct="1">
              <a:lnSpc>
                <a:spcPct val="90000"/>
              </a:lnSpc>
              <a:spcBef>
                <a:spcPct val="0"/>
              </a:spcBef>
              <a:buNone/>
              <a:defRPr lang="en-US" sz="2745" b="0" kern="1200" cap="none" spc="-49" baseline="0">
                <a:ln w="3175">
                  <a:noFill/>
                </a:ln>
                <a:solidFill>
                  <a:schemeClr val="tx1"/>
                </a:solidFill>
                <a:effectLst/>
                <a:latin typeface="+mj-lt"/>
                <a:ea typeface="+mn-ea"/>
                <a:cs typeface="Segoe UI" panose="020b0502040204020203"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indent="0" algn="l" fontAlgn="ctr">
              <a:lnSpc>
                <a:spcPct val="110000"/>
              </a:lnSpc>
              <a:spcBef>
                <a:spcPct val="0"/>
              </a:spcBef>
              <a:spcAft>
                <a:spcPts val="800"/>
              </a:spcAft>
              <a:buSzTx/>
            </a:pPr>
            <a:r>
              <a:rPr lang="zh-CN" altLang="en-US" sz="1600" b="1" spc="160">
                <a:ln w="3175">
                  <a:noFill/>
                  <a:prstDash val="dash"/>
                </a:ln>
                <a:solidFill>
                  <a:schemeClr val="dk1">
                    <a:lumMod val="75000"/>
                    <a:lumOff val="25000"/>
                  </a:schemeClr>
                </a:solidFill>
                <a:latin typeface="微软雅黑" panose="020b0503020204020204" charset="-122"/>
                <a:ea typeface="微软雅黑"/>
                <a:cs typeface="微软雅黑" panose="020b0503020204020204" charset="-122"/>
                <a:sym typeface="+mn-ea"/>
              </a:rPr>
              <a:t>第二十一条</a:t>
            </a:r>
            <a:r>
              <a:rPr lang="zh-CN" altLang="en-US" sz="1600" spc="160">
                <a:ln w="3175">
                  <a:noFill/>
                  <a:prstDash val="dash"/>
                </a:ln>
                <a:solidFill>
                  <a:schemeClr val="dk1">
                    <a:lumMod val="75000"/>
                    <a:lumOff val="25000"/>
                  </a:schemeClr>
                </a:solidFill>
                <a:latin typeface="微软雅黑" panose="020b0503020204020204" charset="-122"/>
                <a:ea typeface="微软雅黑"/>
                <a:cs typeface="微软雅黑" panose="020b0503020204020204" charset="-122"/>
                <a:sym typeface="+mn-ea"/>
              </a:rPr>
              <a:t>  抗肿瘤药物临床应用知识培训内容应当包括：</a:t>
            </a:r>
            <a:endParaRPr lang="zh-CN" altLang="en-US" sz="1600" spc="160">
              <a:ln w="3175">
                <a:noFill/>
                <a:prstDash val="dash"/>
              </a:ln>
              <a:solidFill>
                <a:schemeClr val="dk1">
                  <a:lumMod val="75000"/>
                  <a:lumOff val="25000"/>
                </a:schemeClr>
              </a:solidFill>
              <a:latin typeface="微软雅黑" panose="020b0503020204020204" charset="-122"/>
              <a:ea typeface="微软雅黑"/>
              <a:cs typeface="微软雅黑" panose="020b0503020204020204" charset="-122"/>
              <a:sym typeface="+mn-ea"/>
            </a:endParaRPr>
          </a:p>
          <a:p>
            <a:pPr lvl="0" indent="0" algn="l" fontAlgn="ctr">
              <a:lnSpc>
                <a:spcPct val="110000"/>
              </a:lnSpc>
              <a:spcBef>
                <a:spcPct val="0"/>
              </a:spcBef>
              <a:spcAft>
                <a:spcPts val="800"/>
              </a:spcAft>
              <a:buSzTx/>
            </a:pPr>
            <a:r>
              <a:rPr lang="zh-CN" altLang="en-US" sz="1600" spc="160">
                <a:ln w="3175">
                  <a:noFill/>
                  <a:prstDash val="dash"/>
                </a:ln>
                <a:solidFill>
                  <a:schemeClr val="dk1">
                    <a:lumMod val="75000"/>
                    <a:lumOff val="25000"/>
                  </a:schemeClr>
                </a:solidFill>
                <a:latin typeface="微软雅黑" panose="020b0503020204020204" charset="-122"/>
                <a:ea typeface="微软雅黑"/>
                <a:cs typeface="微软雅黑" panose="020b0503020204020204" charset="-122"/>
                <a:sym typeface="+mn-ea"/>
              </a:rPr>
              <a:t>（一）《处方管理办法》《抗肿瘤药物临床应用管理办法（试行）》《医疗机构处方审核规范》《医院处方点评管理规范（试行）》等；</a:t>
            </a:r>
            <a:endParaRPr lang="zh-CN" altLang="en-US" sz="1600" spc="160">
              <a:ln w="3175">
                <a:noFill/>
                <a:prstDash val="dash"/>
              </a:ln>
              <a:solidFill>
                <a:schemeClr val="dk1">
                  <a:lumMod val="75000"/>
                  <a:lumOff val="25000"/>
                </a:schemeClr>
              </a:solidFill>
              <a:latin typeface="微软雅黑" panose="020b0503020204020204" charset="-122"/>
              <a:ea typeface="微软雅黑"/>
              <a:cs typeface="微软雅黑" panose="020b0503020204020204" charset="-122"/>
              <a:sym typeface="+mn-ea"/>
            </a:endParaRPr>
          </a:p>
          <a:p>
            <a:pPr lvl="0" indent="0" algn="l" fontAlgn="ctr">
              <a:lnSpc>
                <a:spcPct val="110000"/>
              </a:lnSpc>
              <a:spcBef>
                <a:spcPct val="0"/>
              </a:spcBef>
              <a:spcAft>
                <a:spcPts val="800"/>
              </a:spcAft>
              <a:buSzTx/>
            </a:pPr>
            <a:r>
              <a:rPr lang="zh-CN" altLang="en-US" sz="1600" spc="160">
                <a:ln w="3175">
                  <a:noFill/>
                  <a:prstDash val="dash"/>
                </a:ln>
                <a:solidFill>
                  <a:schemeClr val="dk1">
                    <a:lumMod val="75000"/>
                    <a:lumOff val="25000"/>
                  </a:schemeClr>
                </a:solidFill>
                <a:latin typeface="微软雅黑" panose="020b0503020204020204" charset="-122"/>
                <a:ea typeface="微软雅黑"/>
                <a:cs typeface="微软雅黑" panose="020b0503020204020204" charset="-122"/>
                <a:sym typeface="+mn-ea"/>
              </a:rPr>
              <a:t>（二）诊疗规范、临床诊疗指南、临床路径和药品说明书等；</a:t>
            </a:r>
            <a:endParaRPr lang="zh-CN" altLang="en-US" sz="1600" spc="160">
              <a:ln w="3175">
                <a:noFill/>
                <a:prstDash val="dash"/>
              </a:ln>
              <a:solidFill>
                <a:schemeClr val="dk1">
                  <a:lumMod val="75000"/>
                  <a:lumOff val="25000"/>
                </a:schemeClr>
              </a:solidFill>
              <a:latin typeface="微软雅黑" panose="020b0503020204020204" charset="-122"/>
              <a:ea typeface="微软雅黑"/>
              <a:cs typeface="微软雅黑" panose="020b0503020204020204" charset="-122"/>
              <a:sym typeface="+mn-ea"/>
            </a:endParaRPr>
          </a:p>
          <a:p>
            <a:pPr lvl="0" indent="0" algn="l" fontAlgn="ctr">
              <a:lnSpc>
                <a:spcPct val="110000"/>
              </a:lnSpc>
              <a:spcBef>
                <a:spcPct val="0"/>
              </a:spcBef>
              <a:spcAft>
                <a:spcPts val="800"/>
              </a:spcAft>
              <a:buSzTx/>
            </a:pPr>
            <a:r>
              <a:rPr lang="zh-CN" altLang="en-US" sz="1600" spc="160">
                <a:ln w="3175">
                  <a:noFill/>
                  <a:prstDash val="dash"/>
                </a:ln>
                <a:solidFill>
                  <a:schemeClr val="dk1">
                    <a:lumMod val="75000"/>
                    <a:lumOff val="25000"/>
                  </a:schemeClr>
                </a:solidFill>
                <a:latin typeface="微软雅黑" panose="020b0503020204020204" charset="-122"/>
                <a:ea typeface="微软雅黑"/>
                <a:cs typeface="微软雅黑" panose="020b0503020204020204" charset="-122"/>
                <a:sym typeface="+mn-ea"/>
              </a:rPr>
              <a:t>（三）有关临床用药指南、新型抗肿瘤药物临床应用指导原则；</a:t>
            </a:r>
            <a:endParaRPr lang="zh-CN" altLang="en-US" sz="1600" spc="160">
              <a:ln w="3175">
                <a:noFill/>
                <a:prstDash val="dash"/>
              </a:ln>
              <a:solidFill>
                <a:schemeClr val="dk1">
                  <a:lumMod val="75000"/>
                  <a:lumOff val="25000"/>
                </a:schemeClr>
              </a:solidFill>
              <a:latin typeface="微软雅黑" panose="020b0503020204020204" charset="-122"/>
              <a:ea typeface="微软雅黑"/>
              <a:cs typeface="微软雅黑" panose="020b0503020204020204" charset="-122"/>
              <a:sym typeface="+mn-ea"/>
            </a:endParaRPr>
          </a:p>
          <a:p>
            <a:pPr lvl="0" indent="0" algn="l" fontAlgn="ctr">
              <a:lnSpc>
                <a:spcPct val="110000"/>
              </a:lnSpc>
              <a:spcBef>
                <a:spcPct val="0"/>
              </a:spcBef>
              <a:spcAft>
                <a:spcPts val="800"/>
              </a:spcAft>
              <a:buSzTx/>
            </a:pPr>
            <a:r>
              <a:rPr lang="zh-CN" altLang="en-US" sz="1600" spc="160">
                <a:ln w="3175">
                  <a:noFill/>
                  <a:prstDash val="dash"/>
                </a:ln>
                <a:solidFill>
                  <a:schemeClr val="dk1">
                    <a:lumMod val="75000"/>
                    <a:lumOff val="25000"/>
                  </a:schemeClr>
                </a:solidFill>
                <a:latin typeface="微软雅黑" panose="020b0503020204020204" charset="-122"/>
                <a:ea typeface="微软雅黑"/>
                <a:cs typeface="微软雅黑" panose="020b0503020204020204" charset="-122"/>
                <a:sym typeface="+mn-ea"/>
              </a:rPr>
              <a:t>（四）肿瘤综合治疗的理念和知识；</a:t>
            </a:r>
            <a:endParaRPr lang="zh-CN" altLang="en-US" sz="1600" spc="160">
              <a:ln w="3175">
                <a:noFill/>
                <a:prstDash val="dash"/>
              </a:ln>
              <a:solidFill>
                <a:schemeClr val="dk1">
                  <a:lumMod val="75000"/>
                  <a:lumOff val="25000"/>
                </a:schemeClr>
              </a:solidFill>
              <a:latin typeface="微软雅黑" panose="020b0503020204020204" charset="-122"/>
              <a:ea typeface="微软雅黑"/>
              <a:cs typeface="微软雅黑" panose="020b0503020204020204" charset="-122"/>
              <a:sym typeface="+mn-ea"/>
            </a:endParaRPr>
          </a:p>
          <a:p>
            <a:pPr lvl="0" indent="0" algn="l" fontAlgn="ctr">
              <a:lnSpc>
                <a:spcPct val="110000"/>
              </a:lnSpc>
              <a:spcBef>
                <a:spcPct val="0"/>
              </a:spcBef>
              <a:spcAft>
                <a:spcPts val="800"/>
              </a:spcAft>
              <a:buSzTx/>
            </a:pPr>
            <a:r>
              <a:rPr lang="zh-CN" altLang="en-US" sz="1600" spc="160">
                <a:ln w="3175">
                  <a:noFill/>
                  <a:prstDash val="dash"/>
                </a:ln>
                <a:solidFill>
                  <a:schemeClr val="dk1">
                    <a:lumMod val="75000"/>
                    <a:lumOff val="25000"/>
                  </a:schemeClr>
                </a:solidFill>
                <a:latin typeface="微软雅黑" panose="020b0503020204020204" charset="-122"/>
                <a:ea typeface="微软雅黑"/>
                <a:cs typeface="微软雅黑" panose="020b0503020204020204" charset="-122"/>
                <a:sym typeface="+mn-ea"/>
              </a:rPr>
              <a:t>（五）抗肿瘤药物临床应用管理制度；</a:t>
            </a:r>
            <a:endParaRPr lang="zh-CN" altLang="en-US" sz="1600" spc="160">
              <a:ln w="3175">
                <a:noFill/>
                <a:prstDash val="dash"/>
              </a:ln>
              <a:solidFill>
                <a:schemeClr val="dk1">
                  <a:lumMod val="75000"/>
                  <a:lumOff val="25000"/>
                </a:schemeClr>
              </a:solidFill>
              <a:latin typeface="微软雅黑" panose="020b0503020204020204" charset="-122"/>
              <a:ea typeface="微软雅黑"/>
              <a:cs typeface="微软雅黑" panose="020b0503020204020204" charset="-122"/>
              <a:sym typeface="+mn-ea"/>
            </a:endParaRPr>
          </a:p>
          <a:p>
            <a:pPr lvl="0" indent="0" algn="l" fontAlgn="ctr">
              <a:lnSpc>
                <a:spcPct val="110000"/>
              </a:lnSpc>
              <a:spcBef>
                <a:spcPct val="0"/>
              </a:spcBef>
              <a:spcAft>
                <a:spcPts val="800"/>
              </a:spcAft>
              <a:buSzTx/>
            </a:pPr>
            <a:r>
              <a:rPr lang="zh-CN" altLang="en-US" sz="1600" spc="160">
                <a:ln w="3175">
                  <a:noFill/>
                  <a:prstDash val="dash"/>
                </a:ln>
                <a:solidFill>
                  <a:schemeClr val="dk1">
                    <a:lumMod val="75000"/>
                    <a:lumOff val="25000"/>
                  </a:schemeClr>
                </a:solidFill>
                <a:latin typeface="微软雅黑" panose="020b0503020204020204" charset="-122"/>
                <a:ea typeface="微软雅黑"/>
                <a:cs typeface="微软雅黑" panose="020b0503020204020204" charset="-122"/>
                <a:sym typeface="+mn-ea"/>
              </a:rPr>
              <a:t>（六）抗肿瘤药物的药理学特点与注意事项；</a:t>
            </a:r>
            <a:endParaRPr lang="zh-CN" altLang="en-US" sz="1600" spc="160">
              <a:ln w="3175">
                <a:noFill/>
                <a:prstDash val="dash"/>
              </a:ln>
              <a:solidFill>
                <a:schemeClr val="dk1">
                  <a:lumMod val="75000"/>
                  <a:lumOff val="25000"/>
                </a:schemeClr>
              </a:solidFill>
              <a:latin typeface="微软雅黑" panose="020b0503020204020204" charset="-122"/>
              <a:ea typeface="微软雅黑"/>
              <a:cs typeface="微软雅黑" panose="020b0503020204020204" charset="-122"/>
              <a:sym typeface="+mn-ea"/>
            </a:endParaRPr>
          </a:p>
          <a:p>
            <a:pPr lvl="0" indent="0" algn="l" fontAlgn="ctr">
              <a:lnSpc>
                <a:spcPct val="110000"/>
              </a:lnSpc>
              <a:spcBef>
                <a:spcPct val="0"/>
              </a:spcBef>
              <a:spcAft>
                <a:spcPts val="800"/>
              </a:spcAft>
              <a:buSzTx/>
            </a:pPr>
            <a:r>
              <a:rPr lang="zh-CN" altLang="en-US" sz="1600" spc="160">
                <a:ln w="3175">
                  <a:noFill/>
                  <a:prstDash val="dash"/>
                </a:ln>
                <a:solidFill>
                  <a:schemeClr val="dk1">
                    <a:lumMod val="75000"/>
                    <a:lumOff val="25000"/>
                  </a:schemeClr>
                </a:solidFill>
                <a:latin typeface="微软雅黑" panose="020b0503020204020204" charset="-122"/>
                <a:ea typeface="微软雅黑"/>
                <a:cs typeface="微软雅黑" panose="020b0503020204020204" charset="-122"/>
                <a:sym typeface="+mn-ea"/>
              </a:rPr>
              <a:t>（七）抗肿瘤药物不良反应及其处理相关知识；</a:t>
            </a:r>
            <a:endParaRPr lang="zh-CN" altLang="en-US" sz="1600" spc="160">
              <a:ln w="3175">
                <a:noFill/>
                <a:prstDash val="dash"/>
              </a:ln>
              <a:solidFill>
                <a:schemeClr val="dk1">
                  <a:lumMod val="75000"/>
                  <a:lumOff val="25000"/>
                </a:schemeClr>
              </a:solidFill>
              <a:latin typeface="微软雅黑" panose="020b0503020204020204" charset="-122"/>
              <a:ea typeface="微软雅黑"/>
              <a:cs typeface="微软雅黑" panose="020b0503020204020204" charset="-122"/>
              <a:sym typeface="+mn-ea"/>
            </a:endParaRPr>
          </a:p>
          <a:p>
            <a:pPr lvl="0" indent="0" algn="l" fontAlgn="ctr">
              <a:lnSpc>
                <a:spcPct val="110000"/>
              </a:lnSpc>
              <a:spcBef>
                <a:spcPct val="0"/>
              </a:spcBef>
              <a:spcAft>
                <a:spcPts val="800"/>
              </a:spcAft>
              <a:buSzTx/>
            </a:pPr>
            <a:r>
              <a:rPr lang="zh-CN" altLang="en-US" sz="1600" spc="160">
                <a:ln w="3175">
                  <a:noFill/>
                  <a:prstDash val="dash"/>
                </a:ln>
                <a:solidFill>
                  <a:schemeClr val="dk1">
                    <a:lumMod val="75000"/>
                    <a:lumOff val="25000"/>
                  </a:schemeClr>
                </a:solidFill>
                <a:latin typeface="微软雅黑" panose="020b0503020204020204" charset="-122"/>
                <a:ea typeface="微软雅黑"/>
                <a:cs typeface="微软雅黑" panose="020b0503020204020204" charset="-122"/>
                <a:sym typeface="+mn-ea"/>
              </a:rPr>
              <a:t>（八）肿瘤耐药发生机制及其对策等。</a:t>
            </a:r>
            <a:endParaRPr lang="zh-CN" altLang="en-US" sz="1600" spc="160">
              <a:ln w="3175">
                <a:noFill/>
                <a:prstDash val="dash"/>
              </a:ln>
              <a:solidFill>
                <a:schemeClr val="dk1">
                  <a:lumMod val="75000"/>
                  <a:lumOff val="25000"/>
                </a:schemeClr>
              </a:solidFill>
              <a:latin typeface="微软雅黑" panose="020b0503020204020204" charset="-122"/>
              <a:ea typeface="微软雅黑"/>
              <a:cs typeface="微软雅黑" panose="020b0503020204020204" charset="-122"/>
              <a:sym typeface="+mn-ea"/>
            </a:endParaRPr>
          </a:p>
          <a:p>
            <a:pPr lvl="0" indent="0" algn="l" fontAlgn="ctr">
              <a:lnSpc>
                <a:spcPct val="130000"/>
              </a:lnSpc>
              <a:spcBef>
                <a:spcPct val="0"/>
              </a:spcBef>
              <a:spcAft>
                <a:spcPts val="800"/>
              </a:spcAft>
              <a:buSzTx/>
            </a:pPr>
            <a:r>
              <a:rPr lang="zh-CN" altLang="en-US" sz="1600" b="1" spc="160">
                <a:ln w="3175">
                  <a:noFill/>
                  <a:prstDash val="dash"/>
                </a:ln>
                <a:solidFill>
                  <a:schemeClr val="dk1">
                    <a:lumMod val="75000"/>
                    <a:lumOff val="25000"/>
                  </a:schemeClr>
                </a:solidFill>
                <a:latin typeface="微软雅黑" panose="020b0503020204020204" charset="-122"/>
                <a:ea typeface="微软雅黑"/>
                <a:cs typeface="微软雅黑" panose="020b0503020204020204" charset="-122"/>
                <a:sym typeface="+mn-ea"/>
              </a:rPr>
              <a:t>第二十二条</a:t>
            </a:r>
            <a:r>
              <a:rPr lang="zh-CN" altLang="en-US" sz="1600" spc="160">
                <a:ln w="3175">
                  <a:noFill/>
                  <a:prstDash val="dash"/>
                </a:ln>
                <a:solidFill>
                  <a:schemeClr val="dk1">
                    <a:lumMod val="75000"/>
                    <a:lumOff val="25000"/>
                  </a:schemeClr>
                </a:solidFill>
                <a:latin typeface="微软雅黑" panose="020b0503020204020204" charset="-122"/>
                <a:ea typeface="微软雅黑"/>
                <a:cs typeface="微软雅黑" panose="020b0503020204020204" charset="-122"/>
                <a:sym typeface="+mn-ea"/>
              </a:rPr>
              <a:t>  医疗机构应当</a:t>
            </a:r>
            <a:r>
              <a:rPr lang="zh-CN" altLang="en-US" sz="1600" spc="160">
                <a:ln w="3175">
                  <a:noFill/>
                  <a:prstDash val="dash"/>
                </a:ln>
                <a:solidFill>
                  <a:srgbClr val="FF0000"/>
                </a:solidFill>
                <a:latin typeface="微软雅黑" panose="020b0503020204020204" charset="-122"/>
                <a:ea typeface="微软雅黑"/>
                <a:cs typeface="微软雅黑" panose="020b0503020204020204" charset="-122"/>
                <a:sym typeface="+mn-ea"/>
              </a:rPr>
              <a:t>加强对本机构医师处方权的授予、考核等管理</a:t>
            </a:r>
            <a:r>
              <a:rPr lang="zh-CN" altLang="en-US" sz="1600" spc="160">
                <a:ln w="3175">
                  <a:noFill/>
                  <a:prstDash val="dash"/>
                </a:ln>
                <a:solidFill>
                  <a:schemeClr val="dk1">
                    <a:lumMod val="75000"/>
                    <a:lumOff val="25000"/>
                  </a:schemeClr>
                </a:solidFill>
                <a:latin typeface="微软雅黑" panose="020b0503020204020204" charset="-122"/>
                <a:ea typeface="微软雅黑"/>
                <a:cs typeface="微软雅黑" panose="020b0503020204020204" charset="-122"/>
                <a:sym typeface="+mn-ea"/>
              </a:rPr>
              <a:t>，明确可以开具限制使用级和普通使用级抗肿瘤药物处方的医师应当满足的条件，包括医师的专业、职称、培训及考核情况、技术水平和医疗质量等。</a:t>
            </a:r>
            <a:r>
              <a:rPr lang="zh-CN" altLang="en-US" sz="1600" spc="160">
                <a:ln w="3175">
                  <a:noFill/>
                  <a:prstDash val="dash"/>
                </a:ln>
                <a:solidFill>
                  <a:srgbClr val="FF0000"/>
                </a:solidFill>
                <a:latin typeface="微软雅黑" panose="020b0503020204020204" charset="-122"/>
                <a:ea typeface="微软雅黑"/>
                <a:cs typeface="微软雅黑" panose="020b0503020204020204" charset="-122"/>
                <a:sym typeface="+mn-ea"/>
              </a:rPr>
              <a:t>医师按照被授予的处方权开具相应级别的抗肿瘤药物。</a:t>
            </a:r>
            <a:endParaRPr lang="zh-CN" altLang="en-US" sz="1600" spc="160">
              <a:ln w="3175">
                <a:noFill/>
                <a:prstDash val="dash"/>
              </a:ln>
              <a:solidFill>
                <a:srgbClr val="FF0000"/>
              </a:solidFill>
              <a:latin typeface="微软雅黑" panose="020b0503020204020204" charset="-122"/>
              <a:ea typeface="微软雅黑"/>
              <a:cs typeface="微软雅黑" panose="020b0503020204020204" charset="-122"/>
              <a:sym typeface="+mn-ea"/>
            </a:endParaRPr>
          </a:p>
        </p:txBody>
      </p:sp>
    </p:spTree>
    <p:custDataLst>
      <p:tags r:id="rId6"/>
    </p:custDataLst>
  </p:cSld>
  <p:clrMapOvr>
    <a:masterClrMapping/>
  </p:clrMapOvr>
  <mc:AlternateContent>
    <mc:Choice xmlns:p14="http://schemas.microsoft.com/office/powerpoint/2010/main" Requires="p14">
      <p:transition p14:dur="500"/>
    </mc:Choice>
    <mc:Fallback>
      <p:transition/>
    </mc:Fallback>
  </mc:AlternateContent>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https://d.book118.com/108021115043006041</a:t>
            </a:r>
          </a:p>
        </p:txBody>
      </p:sp>
    </p:spTree>
  </p:cSld>
  <p:clrMapOvr>
    <a:masterClrMapping/>
  </p:clrMapOvr>
  <p:transition/>
  <p:timing/>
</p:sld>
</file>

<file path=ppt/tags/tag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6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6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6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6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7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7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7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7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7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7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76.xml><?xml version="1.0" encoding="utf-8"?>
<p:tagLst xmlns:p="http://schemas.openxmlformats.org/presentationml/2006/main">
  <p:tag name="KSO_WM_BEAUTIFY_FLAG" val="#wm#"/>
  <p:tag name="KSO_WM_SLIDE_BACKGROUND_TYPE" val="frame"/>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3*i*1"/>
  <p:tag name="KSO_WM_UNIT_INDEX" val="1"/>
  <p:tag name="KSO_WM_UNIT_LAYERLEVEL" val="1"/>
  <p:tag name="KSO_WM_UNIT_SUBTYPE" val="h"/>
  <p:tag name="KSO_WM_UNIT_TYPE" val="i"/>
</p:tagLst>
</file>

<file path=ppt/tags/tag77.xml><?xml version="1.0" encoding="utf-8"?>
<p:tagLst xmlns:p="http://schemas.openxmlformats.org/presentationml/2006/main">
  <p:tag name="KSO_WM_SLIDE_BACKGROUND_TYPE" val="frame"/>
</p:tagLst>
</file>

<file path=ppt/tags/tag78.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79.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80.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81.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82.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83.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84.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85.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86.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87.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88.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89.xml><?xml version="1.0" encoding="utf-8"?>
<p:tagLst xmlns:p="http://schemas.openxmlformats.org/presentationml/2006/main">
  <p:tag name="KSO_WM_BEAUTIFY_FLAG" val="#wm#"/>
  <p:tag name="KSO_WM_SLIDE_BACKGROUND_TYPE" val="leftRigh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4*i*1"/>
  <p:tag name="KSO_WM_UNIT_INDEX" val="1"/>
  <p:tag name="KSO_WM_UNIT_LAYERLEVEL" val="1"/>
  <p:tag name="KSO_WM_UNIT_SUBTYPE" val="h"/>
  <p:tag name="KSO_WM_UNIT_TYPE" val="i"/>
</p:tagLst>
</file>

<file path=ppt/tags/tag90.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91.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92.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93.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94.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95.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96.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97.xml><?xml version="1.0" encoding="utf-8"?>
<p:tagLst xmlns:p="http://schemas.openxmlformats.org/presentationml/2006/main">
  <p:tag name="KSO_WM_BEAUTIFY_FLAG" val="#wm#"/>
  <p:tag name="KSO_WM_SLIDE_BACKGROUND_TYPE" val="topBottom"/>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5*i*1"/>
  <p:tag name="KSO_WM_UNIT_INDEX" val="1"/>
  <p:tag name="KSO_WM_UNIT_LAYERLEVEL" val="1"/>
  <p:tag name="KSO_WM_UNIT_SUBTYPE" val="h"/>
  <p:tag name="KSO_WM_UNIT_TYPE" val="i"/>
</p:tagLst>
</file>

<file path=ppt/tags/tag98.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99.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00.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01.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02.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03.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04.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05.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06.xml><?xml version="1.0" encoding="utf-8"?>
<p:tagLst xmlns:p="http://schemas.openxmlformats.org/presentationml/2006/main">
  <p:tag name="KSO_WM_BEAUTIFY_FLAG" val="#wm#"/>
  <p:tag name="KSO_WM_SLIDE_BACKGROUND_TYPE" val="bottomTop"/>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6*i*1"/>
  <p:tag name="KSO_WM_UNIT_INDEX" val="1"/>
  <p:tag name="KSO_WM_UNIT_LAYERLEVEL" val="1"/>
  <p:tag name="KSO_WM_UNIT_SUBTYPE" val="h"/>
  <p:tag name="KSO_WM_UNIT_TYPE" val="i"/>
</p:tagLst>
</file>

<file path=ppt/tags/tag107.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08.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09.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10.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11.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12.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13.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14.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15.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16.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17.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18.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19.xml><?xml version="1.0" encoding="utf-8"?>
<p:tagLst xmlns:p="http://schemas.openxmlformats.org/presentationml/2006/main">
  <p:tag name="KSO_WM_BEAUTIFY_FLAG" val="#wm#"/>
  <p:tag name="KSO_WM_SLIDE_BACKGROUND_TYPE" val="navigation"/>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7*i*1"/>
  <p:tag name="KSO_WM_UNIT_INDEX" val="1"/>
  <p:tag name="KSO_WM_UNIT_LAYERLEVEL" val="1"/>
  <p:tag name="KSO_WM_UNIT_SUBTYPE" val="h"/>
  <p:tag name="KSO_WM_UNIT_TYPE" val="i"/>
</p:tagLst>
</file>

<file path=ppt/tags/tag120.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21.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22.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23.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24.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25.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26.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27.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28.xml><?xml version="1.0" encoding="utf-8"?>
<p:tagLst xmlns:p="http://schemas.openxmlformats.org/presentationml/2006/main">
  <p:tag name="KSO_WM_BEAUTIFY_FLAG" val="#wm#"/>
  <p:tag name="KSO_WM_SLIDE_BACKGROUND_TYPE" val="bel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8*i*1"/>
  <p:tag name="KSO_WM_UNIT_INDEX" val="1"/>
  <p:tag name="KSO_WM_UNIT_LAYERLEVEL" val="1"/>
  <p:tag name="KSO_WM_UNIT_SUBTYPE" val="h"/>
  <p:tag name="KSO_WM_UNIT_TYPE" val="i"/>
</p:tagLst>
</file>

<file path=ppt/tags/tag129.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30.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31.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32.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33.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34.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35.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36.xml><?xml version="1.0" encoding="utf-8"?>
<p:tagLst xmlns:p="http://schemas.openxmlformats.org/presentationml/2006/main">
  <p:tag name="KSO_WM_BEAUTIFY_FLAG" val="#wm#"/>
  <p:tag name="KSO_WM_TAG_VERSION" val="1.0"/>
  <p:tag name="KSO_WM_TEMPLATE_CATEGORY" val="custom"/>
  <p:tag name="KSO_WM_TEMPLATE_INDEX" val="20203241"/>
  <p:tag name="KSO_WM_UNIT_COMPATIBLE" val="0"/>
  <p:tag name="KSO_WM_UNIT_DIAGRAM_ISNUMVISUAL" val="0"/>
  <p:tag name="KSO_WM_UNIT_DIAGRAM_ISREFERUNIT" val="0"/>
  <p:tag name="KSO_WM_UNIT_HIGHLIGHT" val="0"/>
  <p:tag name="KSO_WM_UNIT_ID" val="_0**"/>
  <p:tag name="KSO_WM_UNIT_LAYERLEVEL" val="1"/>
</p:tagLst>
</file>

<file path=ppt/tags/tag137.xml><?xml version="1.0" encoding="utf-8"?>
<p:tagLst xmlns:p="http://schemas.openxmlformats.org/presentationml/2006/main">
  <p:tag name="KSO_WM_BEAUTIFY_FLAG" val="#wm#"/>
  <p:tag name="KSO_WM_TAG_VERSION" val="1.0"/>
  <p:tag name="KSO_WM_TEMPLATE_CATEGORY" val="custom"/>
  <p:tag name="KSO_WM_TEMPLATE_INDEX" val="20203241"/>
  <p:tag name="KSO_WM_UNIT_COMPATIBLE" val="0"/>
  <p:tag name="KSO_WM_UNIT_DIAGRAM_ISNUMVISUAL" val="0"/>
  <p:tag name="KSO_WM_UNIT_DIAGRAM_ISREFERUNIT" val="0"/>
  <p:tag name="KSO_WM_UNIT_HIGHLIGHT" val="0"/>
  <p:tag name="KSO_WM_UNIT_ID" val="_0**"/>
  <p:tag name="KSO_WM_UNIT_LAYERLEVEL" val="1"/>
</p:tagLst>
</file>

<file path=ppt/tags/tag1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41.xml><?xml version="1.0" encoding="utf-8"?>
<p:tagLst xmlns:p="http://schemas.openxmlformats.org/presentationml/2006/main">
  <p:tag name="KSO_WM_BEAUTIFY_FLAG" val="#wm#"/>
  <p:tag name="KSO_WM_TAG_VERSION" val="1.0"/>
  <p:tag name="KSO_WM_TEMPLATE_CATEGORY" val="custom"/>
  <p:tag name="KSO_WM_TEMPLATE_COLOR_TYPE" val="1"/>
  <p:tag name="KSO_WM_TEMPLATE_INDEX" val="20203241"/>
  <p:tag name="KSO_WM_TEMPLATE_MASTER_THUMB_INDEX" val="12"/>
  <p:tag name="KSO_WM_TEMPLATE_MASTER_TYPE" val="1"/>
  <p:tag name="KSO_WM_TEMPLATE_SUBCATEGORY" val="17"/>
  <p:tag name="KSO_WM_TEMPLATE_THUMBS_INDEX" val="1、4、9、10、11、12、13、14、15、17、20、21、23、26、27、30、32"/>
</p:tagLst>
</file>

<file path=ppt/tags/tag142.xml><?xml version="1.0" encoding="utf-8"?>
<p:tagLst xmlns:p="http://schemas.openxmlformats.org/presentationml/2006/main">
  <p:tag name="KSO_WM_TEMPLATE_CATEGORY" val="custom"/>
  <p:tag name="KSO_WM_TEMPLATE_INDEX" val="20203241"/>
</p:tagLst>
</file>

<file path=ppt/tags/tag143.xml><?xml version="1.0" encoding="utf-8"?>
<p:tagLst xmlns:p="http://schemas.openxmlformats.org/presentationml/2006/main">
  <p:tag name="KSO_WM_TEMPLATE_CATEGORY" val="custom"/>
  <p:tag name="KSO_WM_TEMPLATE_INDEX" val="20203241"/>
</p:tagLst>
</file>

<file path=ppt/tags/tag144.xml><?xml version="1.0" encoding="utf-8"?>
<p:tagLst xmlns:p="http://schemas.openxmlformats.org/presentationml/2006/main">
  <p:tag name="KSO_WM_TEMPLATE_CATEGORY" val="custom"/>
  <p:tag name="KSO_WM_TEMPLATE_INDEX" val="20203241"/>
</p:tagLst>
</file>

<file path=ppt/tags/tag145.xml><?xml version="1.0" encoding="utf-8"?>
<p:tagLst xmlns:p="http://schemas.openxmlformats.org/presentationml/2006/main">
  <p:tag name="KSO_WM_UNIT_PLACING_PICTURE_USER_VIEWPORT" val="{&quot;height&quot;:6666.94970703125,&quot;width&quot;:5286}"/>
</p:tagLst>
</file>

<file path=ppt/tags/tag146.xml><?xml version="1.0" encoding="utf-8"?>
<p:tagLst xmlns:p="http://schemas.openxmlformats.org/presentationml/2006/main">
  <p:tag name="KSO_WM_TEMPLATE_CATEGORY" val="custom"/>
  <p:tag name="KSO_WM_TEMPLATE_INDEX" val="20203241"/>
</p:tagLst>
</file>

<file path=ppt/tags/tag147.xml><?xml version="1.0" encoding="utf-8"?>
<p:tagLst xmlns:p="http://schemas.openxmlformats.org/presentationml/2006/main">
  <p:tag name="KSO_WM_TEMPLATE_CATEGORY" val="custom"/>
  <p:tag name="KSO_WM_TEMPLATE_INDEX" val="20203241"/>
</p:tagLst>
</file>

<file path=ppt/tags/tag148.xml><?xml version="1.0" encoding="utf-8"?>
<p:tagLst xmlns:p="http://schemas.openxmlformats.org/presentationml/2006/main">
  <p:tag name="KSO_WM_TEMPLATE_CATEGORY" val="custom"/>
  <p:tag name="KSO_WM_TEMPLATE_INDEX" val="20203241"/>
</p:tagLst>
</file>

<file path=ppt/tags/tag149.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199025"/>
  <p:tag name="KSO_WM_UNIT_COMPATIBLE" val="0"/>
  <p:tag name="KSO_WM_UNIT_DIAGRAM_ISNUMVISUAL" val="0"/>
  <p:tag name="KSO_WM_UNIT_DIAGRAM_ISREFERUNIT" val="0"/>
  <p:tag name="KSO_WM_UNIT_DIAGRAM_SCHEMECOLOR_ID" val="5"/>
  <p:tag name="KSO_WM_UNIT_FILL_FORE_SCHEMECOLOR_INDEX" val="5"/>
  <p:tag name="KSO_WM_UNIT_FILL_FORE_SCHEMECOLOR_INDEX_BRIGHTNESS" val="0.6"/>
  <p:tag name="KSO_WM_UNIT_FILL_TYPE" val="1"/>
  <p:tag name="KSO_WM_UNIT_HIGHLIGHT" val="0"/>
  <p:tag name="KSO_WM_UNIT_ID" val="diagram20199025_4*m_h_i*1_1_1"/>
  <p:tag name="KSO_WM_UNIT_INDEX" val="1_1_1"/>
  <p:tag name="KSO_WM_UNIT_LAYERLEVEL" val="1_1_1"/>
  <p:tag name="KSO_WM_UNIT_TEXT_FILL_FORE_SCHEMECOLOR_INDEX" val="14"/>
  <p:tag name="KSO_WM_UNIT_TEXT_FILL_FORE_SCHEMECOLOR_INDEX_BRIGHTNESS" val="0"/>
  <p:tag name="KSO_WM_UNIT_TEXT_FILL_TYPE" val="1"/>
  <p:tag name="KSO_WM_UNIT_TYPE" val="m_h_i"/>
  <p:tag name="KSO_WM_UNIT_USESOURCEFORMAT_APPLY" val="1"/>
</p:tagLst>
</file>

<file path=ppt/tags/tag150.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199025"/>
  <p:tag name="KSO_WM_UNIT_COMPATIBLE" val="0"/>
  <p:tag name="KSO_WM_UNIT_DIAGRAM_ISNUMVISUAL" val="0"/>
  <p:tag name="KSO_WM_UNIT_DIAGRAM_ISREFERUNIT" val="0"/>
  <p:tag name="KSO_WM_UNIT_DIAGRAM_SCHEMECOLOR_ID" val="5"/>
  <p:tag name="KSO_WM_UNIT_FILL_FORE_SCHEMECOLOR_INDEX" val="5"/>
  <p:tag name="KSO_WM_UNIT_FILL_FORE_SCHEMECOLOR_INDEX_BRIGHTNESS" val="0.6"/>
  <p:tag name="KSO_WM_UNIT_FILL_TYPE" val="1"/>
  <p:tag name="KSO_WM_UNIT_HIGHLIGHT" val="0"/>
  <p:tag name="KSO_WM_UNIT_ID" val="diagram20199025_4*m_h_i*1_2_1"/>
  <p:tag name="KSO_WM_UNIT_INDEX" val="1_2_1"/>
  <p:tag name="KSO_WM_UNIT_LAYERLEVEL" val="1_1_1"/>
  <p:tag name="KSO_WM_UNIT_TEXT_FILL_FORE_SCHEMECOLOR_INDEX" val="14"/>
  <p:tag name="KSO_WM_UNIT_TEXT_FILL_FORE_SCHEMECOLOR_INDEX_BRIGHTNESS" val="0"/>
  <p:tag name="KSO_WM_UNIT_TEXT_FILL_TYPE" val="1"/>
  <p:tag name="KSO_WM_UNIT_TYPE" val="m_h_i"/>
  <p:tag name="KSO_WM_UNIT_USESOURCEFORMAT_APPLY" val="1"/>
</p:tagLst>
</file>

<file path=ppt/tags/tag151.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199025"/>
  <p:tag name="KSO_WM_UNIT_COMPATIBLE" val="0"/>
  <p:tag name="KSO_WM_UNIT_DIAGRAM_ISNUMVISUAL" val="0"/>
  <p:tag name="KSO_WM_UNIT_DIAGRAM_ISREFERUNIT" val="0"/>
  <p:tag name="KSO_WM_UNIT_DIAGRAM_SCHEMECOLOR_ID" val="5"/>
  <p:tag name="KSO_WM_UNIT_FILL_FORE_SCHEMECOLOR_INDEX" val="5"/>
  <p:tag name="KSO_WM_UNIT_FILL_FORE_SCHEMECOLOR_INDEX_BRIGHTNESS" val="0.6"/>
  <p:tag name="KSO_WM_UNIT_FILL_TYPE" val="1"/>
  <p:tag name="KSO_WM_UNIT_HIGHLIGHT" val="0"/>
  <p:tag name="KSO_WM_UNIT_ID" val="diagram20199025_4*m_h_i*1_3_1"/>
  <p:tag name="KSO_WM_UNIT_INDEX" val="1_3_1"/>
  <p:tag name="KSO_WM_UNIT_LAYERLEVEL" val="1_1_1"/>
  <p:tag name="KSO_WM_UNIT_TEXT_FILL_FORE_SCHEMECOLOR_INDEX" val="14"/>
  <p:tag name="KSO_WM_UNIT_TEXT_FILL_FORE_SCHEMECOLOR_INDEX_BRIGHTNESS" val="0"/>
  <p:tag name="KSO_WM_UNIT_TEXT_FILL_TYPE" val="1"/>
  <p:tag name="KSO_WM_UNIT_TYPE" val="m_h_i"/>
  <p:tag name="KSO_WM_UNIT_USESOURCEFORMAT_APPLY" val="1"/>
</p:tagLst>
</file>

<file path=ppt/tags/tag152.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199025"/>
  <p:tag name="KSO_WM_UNIT_COMPATIBLE" val="0"/>
  <p:tag name="KSO_WM_UNIT_DIAGRAM_ISNUMVISUAL" val="0"/>
  <p:tag name="KSO_WM_UNIT_DIAGRAM_ISREFERUNIT" val="0"/>
  <p:tag name="KSO_WM_UNIT_DIAGRAM_SCHEMECOLOR_ID" val="5"/>
  <p:tag name="KSO_WM_UNIT_FILL_FORE_SCHEMECOLOR_INDEX" val="5"/>
  <p:tag name="KSO_WM_UNIT_FILL_FORE_SCHEMECOLOR_INDEX_BRIGHTNESS" val="0.6"/>
  <p:tag name="KSO_WM_UNIT_FILL_TYPE" val="1"/>
  <p:tag name="KSO_WM_UNIT_HIGHLIGHT" val="0"/>
  <p:tag name="KSO_WM_UNIT_ID" val="diagram20199025_4*m_h_i*1_4_1"/>
  <p:tag name="KSO_WM_UNIT_INDEX" val="1_4_1"/>
  <p:tag name="KSO_WM_UNIT_LAYERLEVEL" val="1_1_1"/>
  <p:tag name="KSO_WM_UNIT_TEXT_FILL_FORE_SCHEMECOLOR_INDEX" val="14"/>
  <p:tag name="KSO_WM_UNIT_TEXT_FILL_FORE_SCHEMECOLOR_INDEX_BRIGHTNESS" val="0"/>
  <p:tag name="KSO_WM_UNIT_TEXT_FILL_TYPE" val="1"/>
  <p:tag name="KSO_WM_UNIT_TYPE" val="m_h_i"/>
  <p:tag name="KSO_WM_UNIT_USESOURCEFORMAT_APPLY" val="1"/>
</p:tagLst>
</file>

<file path=ppt/tags/tag153.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199025"/>
  <p:tag name="KSO_WM_UNIT_COMPATIBLE" val="0"/>
  <p:tag name="KSO_WM_UNIT_DIAGRAM_ISNUMVISUAL" val="0"/>
  <p:tag name="KSO_WM_UNIT_DIAGRAM_ISREFERUNIT" val="0"/>
  <p:tag name="KSO_WM_UNIT_DIAGRAM_SCHEMECOLOR_ID" val="5"/>
  <p:tag name="KSO_WM_UNIT_FILL_FORE_SCHEMECOLOR_INDEX" val="5"/>
  <p:tag name="KSO_WM_UNIT_FILL_FORE_SCHEMECOLOR_INDEX_BRIGHTNESS" val="0.6"/>
  <p:tag name="KSO_WM_UNIT_FILL_TYPE" val="1"/>
  <p:tag name="KSO_WM_UNIT_HIGHLIGHT" val="0"/>
  <p:tag name="KSO_WM_UNIT_ID" val="diagram20199025_4*m_h_i*1_1_2"/>
  <p:tag name="KSO_WM_UNIT_INDEX" val="1_1_2"/>
  <p:tag name="KSO_WM_UNIT_LAYERLEVEL" val="1_1_1"/>
  <p:tag name="KSO_WM_UNIT_TEXT_FILL_FORE_SCHEMECOLOR_INDEX" val="14"/>
  <p:tag name="KSO_WM_UNIT_TEXT_FILL_FORE_SCHEMECOLOR_INDEX_BRIGHTNESS" val="0"/>
  <p:tag name="KSO_WM_UNIT_TEXT_FILL_TYPE" val="1"/>
  <p:tag name="KSO_WM_UNIT_TYPE" val="m_h_i"/>
  <p:tag name="KSO_WM_UNIT_USESOURCEFORMAT_APPLY" val="1"/>
</p:tagLst>
</file>

<file path=ppt/tags/tag154.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199025"/>
  <p:tag name="KSO_WM_UNIT_COMPATIBLE" val="0"/>
  <p:tag name="KSO_WM_UNIT_DIAGRAM_ISNUMVISUAL" val="0"/>
  <p:tag name="KSO_WM_UNIT_DIAGRAM_ISREFERUNIT" val="0"/>
  <p:tag name="KSO_WM_UNIT_DIAGRAM_SCHEMECOLOR_ID" val="5"/>
  <p:tag name="KSO_WM_UNIT_HIGHLIGHT" val="0"/>
  <p:tag name="KSO_WM_UNIT_ID" val="diagram20199025_4*m_h_i*1_1_1"/>
  <p:tag name="KSO_WM_UNIT_INDEX" val="1_1_1"/>
  <p:tag name="KSO_WM_UNIT_LAYERLEVEL" val="1_1_1"/>
  <p:tag name="KSO_WM_UNIT_SUBTYPE" val="d"/>
  <p:tag name="KSO_WM_UNIT_TEXT_FILL_FORE_SCHEMECOLOR_INDEX" val="14"/>
  <p:tag name="KSO_WM_UNIT_TEXT_FILL_FORE_SCHEMECOLOR_INDEX_BRIGHTNESS" val="0"/>
  <p:tag name="KSO_WM_UNIT_TEXT_FILL_TYPE" val="1"/>
  <p:tag name="KSO_WM_UNIT_TYPE" val="m_h_i"/>
  <p:tag name="KSO_WM_UNIT_USESOURCEFORMAT_APPLY" val="1"/>
</p:tagLst>
</file>

<file path=ppt/tags/tag155.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199025"/>
  <p:tag name="KSO_WM_UNIT_COMPATIBLE" val="0"/>
  <p:tag name="KSO_WM_UNIT_DIAGRAM_ISNUMVISUAL" val="0"/>
  <p:tag name="KSO_WM_UNIT_DIAGRAM_ISREFERUNIT" val="0"/>
  <p:tag name="KSO_WM_UNIT_DIAGRAM_SCHEMECOLOR_ID" val="5"/>
  <p:tag name="KSO_WM_UNIT_FILL_FORE_SCHEMECOLOR_INDEX" val="5"/>
  <p:tag name="KSO_WM_UNIT_FILL_FORE_SCHEMECOLOR_INDEX_BRIGHTNESS" val="0.6"/>
  <p:tag name="KSO_WM_UNIT_FILL_TYPE" val="1"/>
  <p:tag name="KSO_WM_UNIT_HIGHLIGHT" val="0"/>
  <p:tag name="KSO_WM_UNIT_ID" val="diagram20199025_4*m_h_i*1_2_2"/>
  <p:tag name="KSO_WM_UNIT_INDEX" val="1_2_2"/>
  <p:tag name="KSO_WM_UNIT_LAYERLEVEL" val="1_1_1"/>
  <p:tag name="KSO_WM_UNIT_TEXT_FILL_FORE_SCHEMECOLOR_INDEX" val="14"/>
  <p:tag name="KSO_WM_UNIT_TEXT_FILL_FORE_SCHEMECOLOR_INDEX_BRIGHTNESS" val="0"/>
  <p:tag name="KSO_WM_UNIT_TEXT_FILL_TYPE" val="1"/>
  <p:tag name="KSO_WM_UNIT_TYPE" val="m_h_i"/>
  <p:tag name="KSO_WM_UNIT_USESOURCEFORMAT_APPLY" val="1"/>
</p:tagLst>
</file>

<file path=ppt/tags/tag156.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199025"/>
  <p:tag name="KSO_WM_UNIT_COMPATIBLE" val="0"/>
  <p:tag name="KSO_WM_UNIT_DIAGRAM_ISNUMVISUAL" val="0"/>
  <p:tag name="KSO_WM_UNIT_DIAGRAM_ISREFERUNIT" val="0"/>
  <p:tag name="KSO_WM_UNIT_DIAGRAM_SCHEMECOLOR_ID" val="5"/>
  <p:tag name="KSO_WM_UNIT_HIGHLIGHT" val="0"/>
  <p:tag name="KSO_WM_UNIT_ID" val="diagram20199025_4*m_h_i*1_2_1"/>
  <p:tag name="KSO_WM_UNIT_INDEX" val="1_2_1"/>
  <p:tag name="KSO_WM_UNIT_LAYERLEVEL" val="1_1_1"/>
  <p:tag name="KSO_WM_UNIT_SUBTYPE" val="d"/>
  <p:tag name="KSO_WM_UNIT_TEXT_FILL_FORE_SCHEMECOLOR_INDEX" val="14"/>
  <p:tag name="KSO_WM_UNIT_TEXT_FILL_FORE_SCHEMECOLOR_INDEX_BRIGHTNESS" val="0"/>
  <p:tag name="KSO_WM_UNIT_TEXT_FILL_TYPE" val="1"/>
  <p:tag name="KSO_WM_UNIT_TYPE" val="m_h_i"/>
  <p:tag name="KSO_WM_UNIT_USESOURCEFORMAT_APPLY" val="1"/>
</p:tagLst>
</file>

<file path=ppt/tags/tag157.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199025"/>
  <p:tag name="KSO_WM_UNIT_COMPATIBLE" val="0"/>
  <p:tag name="KSO_WM_UNIT_DIAGRAM_ISNUMVISUAL" val="0"/>
  <p:tag name="KSO_WM_UNIT_DIAGRAM_ISREFERUNIT" val="0"/>
  <p:tag name="KSO_WM_UNIT_DIAGRAM_SCHEMECOLOR_ID" val="5"/>
  <p:tag name="KSO_WM_UNIT_FILL_FORE_SCHEMECOLOR_INDEX" val="5"/>
  <p:tag name="KSO_WM_UNIT_FILL_FORE_SCHEMECOLOR_INDEX_BRIGHTNESS" val="0.6"/>
  <p:tag name="KSO_WM_UNIT_FILL_TYPE" val="1"/>
  <p:tag name="KSO_WM_UNIT_HIGHLIGHT" val="0"/>
  <p:tag name="KSO_WM_UNIT_ID" val="diagram20199025_4*m_h_i*1_3_2"/>
  <p:tag name="KSO_WM_UNIT_INDEX" val="1_3_2"/>
  <p:tag name="KSO_WM_UNIT_LAYERLEVEL" val="1_1_1"/>
  <p:tag name="KSO_WM_UNIT_TEXT_FILL_FORE_SCHEMECOLOR_INDEX" val="14"/>
  <p:tag name="KSO_WM_UNIT_TEXT_FILL_FORE_SCHEMECOLOR_INDEX_BRIGHTNESS" val="0"/>
  <p:tag name="KSO_WM_UNIT_TEXT_FILL_TYPE" val="1"/>
  <p:tag name="KSO_WM_UNIT_TYPE" val="m_h_i"/>
  <p:tag name="KSO_WM_UNIT_USESOURCEFORMAT_APPLY" val="1"/>
</p:tagLst>
</file>

<file path=ppt/tags/tag158.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199025"/>
  <p:tag name="KSO_WM_UNIT_COMPATIBLE" val="0"/>
  <p:tag name="KSO_WM_UNIT_DIAGRAM_ISNUMVISUAL" val="0"/>
  <p:tag name="KSO_WM_UNIT_DIAGRAM_ISREFERUNIT" val="0"/>
  <p:tag name="KSO_WM_UNIT_DIAGRAM_SCHEMECOLOR_ID" val="5"/>
  <p:tag name="KSO_WM_UNIT_HIGHLIGHT" val="0"/>
  <p:tag name="KSO_WM_UNIT_ID" val="diagram20199025_4*m_h_i*1_3_1"/>
  <p:tag name="KSO_WM_UNIT_INDEX" val="1_3_1"/>
  <p:tag name="KSO_WM_UNIT_LAYERLEVEL" val="1_1_1"/>
  <p:tag name="KSO_WM_UNIT_SUBTYPE" val="d"/>
  <p:tag name="KSO_WM_UNIT_TEXT_FILL_FORE_SCHEMECOLOR_INDEX" val="14"/>
  <p:tag name="KSO_WM_UNIT_TEXT_FILL_FORE_SCHEMECOLOR_INDEX_BRIGHTNESS" val="0"/>
  <p:tag name="KSO_WM_UNIT_TEXT_FILL_TYPE" val="1"/>
  <p:tag name="KSO_WM_UNIT_TYPE" val="m_h_i"/>
  <p:tag name="KSO_WM_UNIT_USESOURCEFORMAT_APPLY" val="1"/>
</p:tagLst>
</file>

<file path=ppt/tags/tag159.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199025"/>
  <p:tag name="KSO_WM_UNIT_COMPATIBLE" val="0"/>
  <p:tag name="KSO_WM_UNIT_DIAGRAM_ISNUMVISUAL" val="0"/>
  <p:tag name="KSO_WM_UNIT_DIAGRAM_ISREFERUNIT" val="0"/>
  <p:tag name="KSO_WM_UNIT_DIAGRAM_SCHEMECOLOR_ID" val="5"/>
  <p:tag name="KSO_WM_UNIT_FILL_FORE_SCHEMECOLOR_INDEX" val="5"/>
  <p:tag name="KSO_WM_UNIT_FILL_FORE_SCHEMECOLOR_INDEX_BRIGHTNESS" val="0.6"/>
  <p:tag name="KSO_WM_UNIT_FILL_TYPE" val="1"/>
  <p:tag name="KSO_WM_UNIT_HIGHLIGHT" val="0"/>
  <p:tag name="KSO_WM_UNIT_ID" val="diagram20199025_4*m_h_i*1_4_2"/>
  <p:tag name="KSO_WM_UNIT_INDEX" val="1_4_2"/>
  <p:tag name="KSO_WM_UNIT_LAYERLEVEL" val="1_1_1"/>
  <p:tag name="KSO_WM_UNIT_TEXT_FILL_FORE_SCHEMECOLOR_INDEX" val="14"/>
  <p:tag name="KSO_WM_UNIT_TEXT_FILL_FORE_SCHEMECOLOR_INDEX_BRIGHTNESS" val="0"/>
  <p:tag name="KSO_WM_UNIT_TEXT_FILL_TYPE" val="1"/>
  <p:tag name="KSO_WM_UNIT_TYPE" val="m_h_i"/>
  <p:tag name="KSO_WM_UNIT_USESOURCEFORMAT_APPLY" val="1"/>
</p:tagLst>
</file>

<file path=ppt/tags/tag160.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199025"/>
  <p:tag name="KSO_WM_UNIT_COMPATIBLE" val="0"/>
  <p:tag name="KSO_WM_UNIT_DIAGRAM_ISNUMVISUAL" val="0"/>
  <p:tag name="KSO_WM_UNIT_DIAGRAM_ISREFERUNIT" val="0"/>
  <p:tag name="KSO_WM_UNIT_DIAGRAM_SCHEMECOLOR_ID" val="5"/>
  <p:tag name="KSO_WM_UNIT_HIGHLIGHT" val="0"/>
  <p:tag name="KSO_WM_UNIT_ID" val="diagram20199025_4*m_h_i*1_4_1"/>
  <p:tag name="KSO_WM_UNIT_INDEX" val="1_4_1"/>
  <p:tag name="KSO_WM_UNIT_LAYERLEVEL" val="1_1_1"/>
  <p:tag name="KSO_WM_UNIT_SUBTYPE" val="d"/>
  <p:tag name="KSO_WM_UNIT_TEXT_FILL_FORE_SCHEMECOLOR_INDEX" val="14"/>
  <p:tag name="KSO_WM_UNIT_TEXT_FILL_FORE_SCHEMECOLOR_INDEX_BRIGHTNESS" val="0"/>
  <p:tag name="KSO_WM_UNIT_TEXT_FILL_TYPE" val="1"/>
  <p:tag name="KSO_WM_UNIT_TYPE" val="m_h_i"/>
  <p:tag name="KSO_WM_UNIT_USESOURCEFORMAT_APPLY" val="1"/>
</p:tagLst>
</file>

<file path=ppt/tags/tag161.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199025"/>
  <p:tag name="KSO_WM_UNIT_COMPATIBLE" val="0"/>
  <p:tag name="KSO_WM_UNIT_DIAGRAM_ISNUMVISUAL" val="0"/>
  <p:tag name="KSO_WM_UNIT_DIAGRAM_ISREFERUNIT" val="0"/>
  <p:tag name="KSO_WM_UNIT_DIAGRAM_SCHEMECOLOR_ID" val="5"/>
  <p:tag name="KSO_WM_UNIT_HIGHLIGHT" val="0"/>
  <p:tag name="KSO_WM_UNIT_ID" val="diagram20199025_4*m_h_f*1_1_1"/>
  <p:tag name="KSO_WM_UNIT_INDEX" val="1_1_1"/>
  <p:tag name="KSO_WM_UNIT_LAYERLEVEL" val="1_1_1"/>
  <p:tag name="KSO_WM_UNIT_NOCLEAR" val="0"/>
  <p:tag name="KSO_WM_UNIT_PRESET_TEXT" val="单击此处添加文本具体内容"/>
  <p:tag name="KSO_WM_UNIT_TEXT_FILL_FORE_SCHEMECOLOR_INDEX" val="13"/>
  <p:tag name="KSO_WM_UNIT_TEXT_FILL_FORE_SCHEMECOLOR_INDEX_BRIGHTNESS" val="0.25"/>
  <p:tag name="KSO_WM_UNIT_TEXT_FILL_TYPE" val="1"/>
  <p:tag name="KSO_WM_UNIT_TYPE" val="m_h_f"/>
  <p:tag name="KSO_WM_UNIT_USESOURCEFORMAT_APPLY" val="1"/>
  <p:tag name="KSO_WM_UNIT_VALUE" val="33"/>
</p:tagLst>
</file>

<file path=ppt/tags/tag162.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199025"/>
  <p:tag name="KSO_WM_UNIT_COMPATIBLE" val="0"/>
  <p:tag name="KSO_WM_UNIT_DIAGRAM_ISNUMVISUAL" val="0"/>
  <p:tag name="KSO_WM_UNIT_DIAGRAM_ISREFERUNIT" val="0"/>
  <p:tag name="KSO_WM_UNIT_DIAGRAM_SCHEMECOLOR_ID" val="5"/>
  <p:tag name="KSO_WM_UNIT_HIGHLIGHT" val="0"/>
  <p:tag name="KSO_WM_UNIT_ID" val="diagram20199025_4*m_h_f*1_2_1"/>
  <p:tag name="KSO_WM_UNIT_INDEX" val="1_2_1"/>
  <p:tag name="KSO_WM_UNIT_LAYERLEVEL" val="1_1_1"/>
  <p:tag name="KSO_WM_UNIT_NOCLEAR" val="0"/>
  <p:tag name="KSO_WM_UNIT_PRESET_TEXT" val="单击此处添加文本具体内容"/>
  <p:tag name="KSO_WM_UNIT_TEXT_FILL_FORE_SCHEMECOLOR_INDEX" val="13"/>
  <p:tag name="KSO_WM_UNIT_TEXT_FILL_FORE_SCHEMECOLOR_INDEX_BRIGHTNESS" val="0.25"/>
  <p:tag name="KSO_WM_UNIT_TEXT_FILL_TYPE" val="1"/>
  <p:tag name="KSO_WM_UNIT_TYPE" val="m_h_f"/>
  <p:tag name="KSO_WM_UNIT_USESOURCEFORMAT_APPLY" val="1"/>
  <p:tag name="KSO_WM_UNIT_VALUE" val="33"/>
</p:tagLst>
</file>

<file path=ppt/tags/tag163.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199025"/>
  <p:tag name="KSO_WM_UNIT_COMPATIBLE" val="0"/>
  <p:tag name="KSO_WM_UNIT_DIAGRAM_ISNUMVISUAL" val="0"/>
  <p:tag name="KSO_WM_UNIT_DIAGRAM_ISREFERUNIT" val="0"/>
  <p:tag name="KSO_WM_UNIT_DIAGRAM_SCHEMECOLOR_ID" val="5"/>
  <p:tag name="KSO_WM_UNIT_HIGHLIGHT" val="0"/>
  <p:tag name="KSO_WM_UNIT_ID" val="diagram20199025_4*m_h_f*1_3_1"/>
  <p:tag name="KSO_WM_UNIT_INDEX" val="1_3_1"/>
  <p:tag name="KSO_WM_UNIT_LAYERLEVEL" val="1_1_1"/>
  <p:tag name="KSO_WM_UNIT_NOCLEAR" val="0"/>
  <p:tag name="KSO_WM_UNIT_PRESET_TEXT" val="单击此处添加文本具体内容"/>
  <p:tag name="KSO_WM_UNIT_TEXT_FILL_FORE_SCHEMECOLOR_INDEX" val="13"/>
  <p:tag name="KSO_WM_UNIT_TEXT_FILL_FORE_SCHEMECOLOR_INDEX_BRIGHTNESS" val="0.25"/>
  <p:tag name="KSO_WM_UNIT_TEXT_FILL_TYPE" val="1"/>
  <p:tag name="KSO_WM_UNIT_TYPE" val="m_h_f"/>
  <p:tag name="KSO_WM_UNIT_USESOURCEFORMAT_APPLY" val="1"/>
  <p:tag name="KSO_WM_UNIT_VALUE" val="33"/>
</p:tagLst>
</file>

<file path=ppt/tags/tag164.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199025"/>
  <p:tag name="KSO_WM_UNIT_COMPATIBLE" val="0"/>
  <p:tag name="KSO_WM_UNIT_DIAGRAM_ISNUMVISUAL" val="0"/>
  <p:tag name="KSO_WM_UNIT_DIAGRAM_ISREFERUNIT" val="0"/>
  <p:tag name="KSO_WM_UNIT_DIAGRAM_SCHEMECOLOR_ID" val="5"/>
  <p:tag name="KSO_WM_UNIT_HIGHLIGHT" val="0"/>
  <p:tag name="KSO_WM_UNIT_ID" val="diagram20199025_4*m_h_f*1_4_1"/>
  <p:tag name="KSO_WM_UNIT_INDEX" val="1_4_1"/>
  <p:tag name="KSO_WM_UNIT_LAYERLEVEL" val="1_1_1"/>
  <p:tag name="KSO_WM_UNIT_NOCLEAR" val="0"/>
  <p:tag name="KSO_WM_UNIT_PRESET_TEXT" val="单击此处添加文本具体内容"/>
  <p:tag name="KSO_WM_UNIT_TEXT_FILL_FORE_SCHEMECOLOR_INDEX" val="13"/>
  <p:tag name="KSO_WM_UNIT_TEXT_FILL_FORE_SCHEMECOLOR_INDEX_BRIGHTNESS" val="0.25"/>
  <p:tag name="KSO_WM_UNIT_TEXT_FILL_TYPE" val="1"/>
  <p:tag name="KSO_WM_UNIT_TYPE" val="m_h_f"/>
  <p:tag name="KSO_WM_UNIT_USESOURCEFORMAT_APPLY" val="1"/>
  <p:tag name="KSO_WM_UNIT_VALUE" val="33"/>
</p:tagLst>
</file>

<file path=ppt/tags/tag165.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199025"/>
  <p:tag name="KSO_WM_UNIT_COMPATIBLE" val="0"/>
  <p:tag name="KSO_WM_UNIT_DIAGRAM_ISNUMVISUAL" val="0"/>
  <p:tag name="KSO_WM_UNIT_DIAGRAM_ISREFERUNIT" val="0"/>
  <p:tag name="KSO_WM_UNIT_DIAGRAM_SCHEMECOLOR_ID" val="5"/>
  <p:tag name="KSO_WM_UNIT_FILL_FORE_SCHEMECOLOR_INDEX" val="5"/>
  <p:tag name="KSO_WM_UNIT_FILL_FORE_SCHEMECOLOR_INDEX_BRIGHTNESS" val="0.6"/>
  <p:tag name="KSO_WM_UNIT_FILL_TYPE" val="1"/>
  <p:tag name="KSO_WM_UNIT_HIGHLIGHT" val="0"/>
  <p:tag name="KSO_WM_UNIT_ID" val="diagram20199025_4*m_h_i*1_5_1"/>
  <p:tag name="KSO_WM_UNIT_INDEX" val="1_5_1"/>
  <p:tag name="KSO_WM_UNIT_LAYERLEVEL" val="1_1_1"/>
  <p:tag name="KSO_WM_UNIT_TEXT_FILL_FORE_SCHEMECOLOR_INDEX" val="14"/>
  <p:tag name="KSO_WM_UNIT_TEXT_FILL_FORE_SCHEMECOLOR_INDEX_BRIGHTNESS" val="0"/>
  <p:tag name="KSO_WM_UNIT_TEXT_FILL_TYPE" val="1"/>
  <p:tag name="KSO_WM_UNIT_TYPE" val="m_h_i"/>
  <p:tag name="KSO_WM_UNIT_USESOURCEFORMAT_APPLY" val="1"/>
</p:tagLst>
</file>

<file path=ppt/tags/tag166.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199025"/>
  <p:tag name="KSO_WM_UNIT_COMPATIBLE" val="0"/>
  <p:tag name="KSO_WM_UNIT_DIAGRAM_ISNUMVISUAL" val="0"/>
  <p:tag name="KSO_WM_UNIT_DIAGRAM_ISREFERUNIT" val="0"/>
  <p:tag name="KSO_WM_UNIT_DIAGRAM_SCHEMECOLOR_ID" val="5"/>
  <p:tag name="KSO_WM_UNIT_FILL_FORE_SCHEMECOLOR_INDEX" val="5"/>
  <p:tag name="KSO_WM_UNIT_FILL_FORE_SCHEMECOLOR_INDEX_BRIGHTNESS" val="0.6"/>
  <p:tag name="KSO_WM_UNIT_FILL_TYPE" val="1"/>
  <p:tag name="KSO_WM_UNIT_HIGHLIGHT" val="0"/>
  <p:tag name="KSO_WM_UNIT_ID" val="diagram20199025_4*m_h_i*1_5_2"/>
  <p:tag name="KSO_WM_UNIT_INDEX" val="1_5_2"/>
  <p:tag name="KSO_WM_UNIT_LAYERLEVEL" val="1_1_1"/>
  <p:tag name="KSO_WM_UNIT_TEXT_FILL_FORE_SCHEMECOLOR_INDEX" val="14"/>
  <p:tag name="KSO_WM_UNIT_TEXT_FILL_FORE_SCHEMECOLOR_INDEX_BRIGHTNESS" val="0"/>
  <p:tag name="KSO_WM_UNIT_TEXT_FILL_TYPE" val="1"/>
  <p:tag name="KSO_WM_UNIT_TYPE" val="m_h_i"/>
  <p:tag name="KSO_WM_UNIT_USESOURCEFORMAT_APPLY" val="1"/>
</p:tagLst>
</file>

<file path=ppt/tags/tag167.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199025"/>
  <p:tag name="KSO_WM_UNIT_COMPATIBLE" val="0"/>
  <p:tag name="KSO_WM_UNIT_DIAGRAM_ISNUMVISUAL" val="0"/>
  <p:tag name="KSO_WM_UNIT_DIAGRAM_ISREFERUNIT" val="0"/>
  <p:tag name="KSO_WM_UNIT_DIAGRAM_SCHEMECOLOR_ID" val="5"/>
  <p:tag name="KSO_WM_UNIT_HIGHLIGHT" val="0"/>
  <p:tag name="KSO_WM_UNIT_ID" val="diagram20199025_4*m_h_i*1_5_1"/>
  <p:tag name="KSO_WM_UNIT_INDEX" val="1_5_1"/>
  <p:tag name="KSO_WM_UNIT_LAYERLEVEL" val="1_1_1"/>
  <p:tag name="KSO_WM_UNIT_SUBTYPE" val="d"/>
  <p:tag name="KSO_WM_UNIT_TEXT_FILL_FORE_SCHEMECOLOR_INDEX" val="14"/>
  <p:tag name="KSO_WM_UNIT_TEXT_FILL_FORE_SCHEMECOLOR_INDEX_BRIGHTNESS" val="0"/>
  <p:tag name="KSO_WM_UNIT_TEXT_FILL_TYPE" val="1"/>
  <p:tag name="KSO_WM_UNIT_TYPE" val="m_h_i"/>
  <p:tag name="KSO_WM_UNIT_USESOURCEFORMAT_APPLY" val="1"/>
</p:tagLst>
</file>

<file path=ppt/tags/tag168.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199025"/>
  <p:tag name="KSO_WM_UNIT_COMPATIBLE" val="0"/>
  <p:tag name="KSO_WM_UNIT_DIAGRAM_ISNUMVISUAL" val="0"/>
  <p:tag name="KSO_WM_UNIT_DIAGRAM_ISREFERUNIT" val="0"/>
  <p:tag name="KSO_WM_UNIT_DIAGRAM_SCHEMECOLOR_ID" val="5"/>
  <p:tag name="KSO_WM_UNIT_HIGHLIGHT" val="0"/>
  <p:tag name="KSO_WM_UNIT_ID" val="diagram20199025_4*m_h_f*1_5_1"/>
  <p:tag name="KSO_WM_UNIT_INDEX" val="1_5_1"/>
  <p:tag name="KSO_WM_UNIT_LAYERLEVEL" val="1_1_1"/>
  <p:tag name="KSO_WM_UNIT_NOCLEAR" val="0"/>
  <p:tag name="KSO_WM_UNIT_PRESET_TEXT" val="单击此处添加文本具体内容"/>
  <p:tag name="KSO_WM_UNIT_TEXT_FILL_FORE_SCHEMECOLOR_INDEX" val="13"/>
  <p:tag name="KSO_WM_UNIT_TEXT_FILL_FORE_SCHEMECOLOR_INDEX_BRIGHTNESS" val="0.25"/>
  <p:tag name="KSO_WM_UNIT_TEXT_FILL_TYPE" val="1"/>
  <p:tag name="KSO_WM_UNIT_TYPE" val="m_h_f"/>
  <p:tag name="KSO_WM_UNIT_USESOURCEFORMAT_APPLY" val="1"/>
  <p:tag name="KSO_WM_UNIT_VALUE" val="33"/>
</p:tagLst>
</file>

<file path=ppt/tags/tag169.xml><?xml version="1.0" encoding="utf-8"?>
<p:tagLst xmlns:p="http://schemas.openxmlformats.org/presentationml/2006/main">
  <p:tag name="KSO_WM_SLIDE_ITEM_CNT" val="5"/>
  <p:tag name="KSO_WM_TEMPLATE_CATEGORY" val="custom"/>
  <p:tag name="KSO_WM_TEMPLATE_INDEX" val="20203241"/>
</p:tagLst>
</file>

<file path=ppt/tags/tag170.xml><?xml version="1.0" encoding="utf-8"?>
<p:tagLst xmlns:p="http://schemas.openxmlformats.org/presentationml/2006/main">
  <p:tag name="KSO_WM_TEMPLATE_CATEGORY" val="custom"/>
  <p:tag name="KSO_WM_TEMPLATE_INDEX" val="20203241"/>
</p:tagLst>
</file>

<file path=ppt/tags/tag171.xml><?xml version="1.0" encoding="utf-8"?>
<p:tagLst xmlns:p="http://schemas.openxmlformats.org/presentationml/2006/main">
  <p:tag name="KSO_WM_TEMPLATE_CATEGORY" val="custom"/>
  <p:tag name="KSO_WM_TEMPLATE_INDEX" val="20203241"/>
</p:tagLst>
</file>

<file path=ppt/tags/tag172.xml><?xml version="1.0" encoding="utf-8"?>
<p:tagLst xmlns:p="http://schemas.openxmlformats.org/presentationml/2006/main">
  <p:tag name="KSO_WM_TEMPLATE_CATEGORY" val="custom"/>
  <p:tag name="KSO_WM_TEMPLATE_INDEX" val="20203241"/>
</p:tagLst>
</file>

<file path=ppt/tags/tag173.xml><?xml version="1.0" encoding="utf-8"?>
<p:tagLst xmlns:p="http://schemas.openxmlformats.org/presentationml/2006/main">
  <p:tag name="KSO_WM_TEMPLATE_CATEGORY" val="custom"/>
  <p:tag name="KSO_WM_TEMPLATE_INDEX" val="20203241"/>
</p:tagLst>
</file>

<file path=ppt/tags/tag174.xml><?xml version="1.0" encoding="utf-8"?>
<p:tagLst xmlns:p="http://schemas.openxmlformats.org/presentationml/2006/main">
  <p:tag name="KSO_WM_TEMPLATE_CATEGORY" val="custom"/>
  <p:tag name="KSO_WM_TEMPLATE_INDEX" val="20203241"/>
</p:tagLst>
</file>

<file path=ppt/tags/tag175.xml><?xml version="1.0" encoding="utf-8"?>
<p:tagLst xmlns:p="http://schemas.openxmlformats.org/presentationml/2006/main">
  <p:tag name="KSO_WM_TEMPLATE_CATEGORY" val="custom"/>
  <p:tag name="KSO_WM_TEMPLATE_INDEX" val="20203241"/>
</p:tagLst>
</file>

<file path=ppt/tags/tag176.xml><?xml version="1.0" encoding="utf-8"?>
<p:tagLst xmlns:p="http://schemas.openxmlformats.org/presentationml/2006/main">
  <p:tag name="KSO_WM_UNIT_PLACING_PICTURE_USER_VIEWPORT" val="{&quot;height&quot;:5288,&quot;width&quot;:7802}"/>
</p:tagLst>
</file>

<file path=ppt/tags/tag177.xml><?xml version="1.0" encoding="utf-8"?>
<p:tagLst xmlns:p="http://schemas.openxmlformats.org/presentationml/2006/main">
  <p:tag name="KSO_WM_UNIT_PLACING_PICTURE_USER_VIEWPORT" val="{&quot;height&quot;:8070,&quot;width&quot;:5900}"/>
</p:tagLst>
</file>

<file path=ppt/tags/tag178.xml><?xml version="1.0" encoding="utf-8"?>
<p:tagLst xmlns:p="http://schemas.openxmlformats.org/presentationml/2006/main">
  <p:tag name="KSO_WM_TEMPLATE_CATEGORY" val="custom"/>
  <p:tag name="KSO_WM_TEMPLATE_INDEX" val="20203241"/>
</p:tagLst>
</file>

<file path=ppt/tags/tag179.xml><?xml version="1.0" encoding="utf-8"?>
<p:tagLst xmlns:p="http://schemas.openxmlformats.org/presentationml/2006/main">
  <p:tag name="KSO_WM_TEMPLATE_CATEGORY" val="custom"/>
  <p:tag name="KSO_WM_TEMPLATE_INDEX" val="20203241"/>
</p:tagLst>
</file>

<file path=ppt/tags/tag180.xml><?xml version="1.0" encoding="utf-8"?>
<p:tagLst xmlns:p="http://schemas.openxmlformats.org/presentationml/2006/main">
  <p:tag name="KSO_WM_BEAUTIFY_FLAG" val="#wm#"/>
  <p:tag name="KSO_WM_CHIP_GROUPID" val="5ef20bd7a491bb0086638afb"/>
  <p:tag name="KSO_WM_CHIP_XID" val="5ef20bd7a491bb0086638afc"/>
  <p:tag name="KSO_WM_TAG_VERSION" val="1.0"/>
  <p:tag name="KSO_WM_TEMPLATE_ASSEMBLE_GROUPID" val="5fd0a51a1fa9d42129dcdd86"/>
  <p:tag name="KSO_WM_TEMPLATE_ASSEMBLE_XID" val="5fd0a51a1fa9d42129dcdd86"/>
  <p:tag name="KSO_WM_TEMPLATE_CATEGORY" val="diagram"/>
  <p:tag name="KSO_WM_TEMPLATE_INDEX" val="20208609"/>
  <p:tag name="KSO_WM_UNIT_BLOCK" val="0"/>
  <p:tag name="KSO_WM_UNIT_COMPATIBLE" val="0"/>
  <p:tag name="KSO_WM_UNIT_DEC_AREA_ID" val="57dadeb95ab44bae952665e5e2adc445"/>
  <p:tag name="KSO_WM_UNIT_DECORATE_INFO" val="{&quot;ReferentInfo&quot;:{&quot;Id&quot;:&quot;slide&quot;,&quot;X&quot;:{&quot;Pos&quot;:0},&quot;Y&quot;:{&quot;Pos&quot;:0}},&quot;DecorateInfoX&quot;:{&quot;Pos&quot;:0,&quot;IsAbs&quot;:false},&quot;DecorateInfoY&quot;:{&quot;Pos&quot;:0,&quot;IsAbs&quot;:false},&quot;DecorateInfoW&quot;:{&quot;IsAbs&quot;:true},&quot;DecorateInfoH&quot;:{&quot;IsAbs&quot;:true},&quot;whChangeMode&quot;:0}"/>
  <p:tag name="KSO_WM_UNIT_DIAGRAM_ISNUMVISUAL" val="0"/>
  <p:tag name="KSO_WM_UNIT_DIAGRAM_ISREFERUNIT" val="0"/>
  <p:tag name="KSO_WM_UNIT_FILL_FORE_SCHEMECOLOR_INDEX" val="7"/>
  <p:tag name="KSO_WM_UNIT_FILL_FORE_SCHEMECOLOR_INDEX_BRIGHTNESS" val="0"/>
  <p:tag name="KSO_WM_UNIT_FILL_TYPE" val="1"/>
  <p:tag name="KSO_WM_UNIT_HIGHLIGHT" val="0"/>
  <p:tag name="KSO_WM_UNIT_ID" val="diagram20208609_1*i*1"/>
  <p:tag name="KSO_WM_UNIT_INDEX" val="1"/>
  <p:tag name="KSO_WM_UNIT_LAYERLEVEL" val="1"/>
  <p:tag name="KSO_WM_UNIT_SM_LIMIT_TYPE" val="1"/>
  <p:tag name="KSO_WM_UNIT_TEXT_FILL_FORE_SCHEMECOLOR_INDEX" val="13"/>
  <p:tag name="KSO_WM_UNIT_TEXT_FILL_FORE_SCHEMECOLOR_INDEX_BRIGHTNESS" val="0"/>
  <p:tag name="KSO_WM_UNIT_TEXT_FILL_TYPE" val="1"/>
  <p:tag name="KSO_WM_UNIT_TYPE" val="i"/>
  <p:tag name="KSO_WM_UNIT_VALUE" val="12"/>
</p:tagLst>
</file>

<file path=ppt/tags/tag181.xml><?xml version="1.0" encoding="utf-8"?>
<p:tagLst xmlns:p="http://schemas.openxmlformats.org/presentationml/2006/main">
  <p:tag name="KSO_WM_BEAUTIFY_FLAG" val="#wm#"/>
  <p:tag name="KSO_WM_CHIP_GROUPID" val="5ef20bd7a491bb0086638afb"/>
  <p:tag name="KSO_WM_CHIP_XID" val="5ef20bd7a491bb0086638afc"/>
  <p:tag name="KSO_WM_TAG_VERSION" val="1.0"/>
  <p:tag name="KSO_WM_TEMPLATE_ASSEMBLE_GROUPID" val="5fd0a51a1fa9d42129dcdd86"/>
  <p:tag name="KSO_WM_TEMPLATE_ASSEMBLE_XID" val="5fd0a51a1fa9d42129dcdd86"/>
  <p:tag name="KSO_WM_TEMPLATE_CATEGORY" val="diagram"/>
  <p:tag name="KSO_WM_TEMPLATE_INDEX" val="20208609"/>
  <p:tag name="KSO_WM_UNIT_BLOCK" val="0"/>
  <p:tag name="KSO_WM_UNIT_COMPATIBLE" val="0"/>
  <p:tag name="KSO_WM_UNIT_DEC_AREA_ID" val="5ed7bbdef93b417f8597839bfceeb682"/>
  <p:tag name="KSO_WM_UNIT_DECORATE_INFO" val="{&quot;ReferentInfo&quot;:{&quot;Id&quot;:&quot;slide&quot;,&quot;X&quot;:{&quot;Pos&quot;:0},&quot;Y&quot;:{&quot;Pos&quot;:0}},&quot;DecorateInfoX&quot;:{&quot;Pos&quot;:0,&quot;IsAbs&quot;:false},&quot;DecorateInfoY&quot;:{&quot;Pos&quot;:0,&quot;IsAbs&quot;:false},&quot;DecorateInfoW&quot;:{&quot;IsAbs&quot;:true},&quot;DecorateInfoH&quot;:{&quot;IsAbs&quot;:true},&quot;whChangeMode&quot;:0}"/>
  <p:tag name="KSO_WM_UNIT_DIAGRAM_ISNUMVISUAL" val="0"/>
  <p:tag name="KSO_WM_UNIT_DIAGRAM_ISREFERUNIT" val="0"/>
  <p:tag name="KSO_WM_UNIT_FILL_FORE_SCHEMECOLOR_INDEX" val="5"/>
  <p:tag name="KSO_WM_UNIT_FILL_FORE_SCHEMECOLOR_INDEX_BRIGHTNESS" val="0.8"/>
  <p:tag name="KSO_WM_UNIT_FILL_TYPE" val="1"/>
  <p:tag name="KSO_WM_UNIT_HIGHLIGHT" val="0"/>
  <p:tag name="KSO_WM_UNIT_ID" val="diagram20208609_1*i*2"/>
  <p:tag name="KSO_WM_UNIT_INDEX" val="2"/>
  <p:tag name="KSO_WM_UNIT_LAYERLEVEL" val="1"/>
  <p:tag name="KSO_WM_UNIT_SM_LIMIT_TYPE" val="1"/>
  <p:tag name="KSO_WM_UNIT_TEXT_FILL_FORE_SCHEMECOLOR_INDEX" val="14"/>
  <p:tag name="KSO_WM_UNIT_TEXT_FILL_FORE_SCHEMECOLOR_INDEX_BRIGHTNESS" val="0"/>
  <p:tag name="KSO_WM_UNIT_TEXT_FILL_TYPE" val="1"/>
  <p:tag name="KSO_WM_UNIT_TYPE" val="i"/>
  <p:tag name="KSO_WM_UNIT_VALUE" val="112"/>
</p:tagLst>
</file>

<file path=ppt/tags/tag182.xml><?xml version="1.0" encoding="utf-8"?>
<p:tagLst xmlns:p="http://schemas.openxmlformats.org/presentationml/2006/main">
  <p:tag name="KSO_WM_BEAUTIFY_FLAG" val="#wm#"/>
  <p:tag name="KSO_WM_CHIP_GROUPID" val="5ef20bd7a491bb0086638afb"/>
  <p:tag name="KSO_WM_CHIP_XID" val="5ef20bd7a491bb0086638afc"/>
  <p:tag name="KSO_WM_TAG_VERSION" val="1.0"/>
  <p:tag name="KSO_WM_TEMPLATE_ASSEMBLE_GROUPID" val="5fd0a51a1fa9d42129dcdd86"/>
  <p:tag name="KSO_WM_TEMPLATE_ASSEMBLE_XID" val="5fd0a51a1fa9d42129dcdd86"/>
  <p:tag name="KSO_WM_TEMPLATE_CATEGORY" val="diagram"/>
  <p:tag name="KSO_WM_TEMPLATE_INDEX" val="20208609"/>
  <p:tag name="KSO_WM_UNIT_BLOCK" val="0"/>
  <p:tag name="KSO_WM_UNIT_COMPATIBLE" val="0"/>
  <p:tag name="KSO_WM_UNIT_DEC_AREA_ID" val="9365081e87b648178ddc3d515a88a6a5"/>
  <p:tag name="KSO_WM_UNIT_DECORATE_INFO" val="{&quot;ReferentInfo&quot;:{&quot;Id&quot;:&quot;slide&quot;,&quot;X&quot;:{&quot;Pos&quot;:0},&quot;Y&quot;:{&quot;Pos&quot;:0}},&quot;DecorateInfoX&quot;:{&quot;Pos&quot;:0,&quot;IsAbs&quot;:false},&quot;DecorateInfoY&quot;:{&quot;Pos&quot;:0,&quot;IsAbs&quot;:false},&quot;DecorateInfoW&quot;:{&quot;IsAbs&quot;:true},&quot;DecorateInfoH&quot;:{&quot;IsAbs&quot;:true},&quot;whChangeMode&quot;: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20208609_1*i*3"/>
  <p:tag name="KSO_WM_UNIT_INDEX" val="3"/>
  <p:tag name="KSO_WM_UNIT_LAYERLEVEL" val="1"/>
  <p:tag name="KSO_WM_UNIT_SM_LIMIT_TYPE" val="1"/>
  <p:tag name="KSO_WM_UNIT_TEXT_FILL_FORE_SCHEMECOLOR_INDEX" val="14"/>
  <p:tag name="KSO_WM_UNIT_TEXT_FILL_FORE_SCHEMECOLOR_INDEX_BRIGHTNESS" val="0"/>
  <p:tag name="KSO_WM_UNIT_TEXT_FILL_TYPE" val="1"/>
  <p:tag name="KSO_WM_UNIT_TYPE" val="i"/>
  <p:tag name="KSO_WM_UNIT_VALUE" val="300"/>
</p:tagLst>
</file>

<file path=ppt/tags/tag183.xml><?xml version="1.0" encoding="utf-8"?>
<p:tagLst xmlns:p="http://schemas.openxmlformats.org/presentationml/2006/main">
  <p:tag name="KSO_WM_BEAUTIFY_FLAG" val="#wm#"/>
  <p:tag name="KSO_WM_CHIP_GROUPID" val="5ef20bd7a491bb0086638afb"/>
  <p:tag name="KSO_WM_CHIP_XID" val="5ef20bd7a491bb0086638afc"/>
  <p:tag name="KSO_WM_TAG_VERSION" val="1.0"/>
  <p:tag name="KSO_WM_TEMPLATE_ASSEMBLE_GROUPID" val="5fd0a51a1fa9d42129dcdd86"/>
  <p:tag name="KSO_WM_TEMPLATE_ASSEMBLE_XID" val="5fd0a51a1fa9d42129dcdd86"/>
  <p:tag name="KSO_WM_TEMPLATE_CATEGORY" val="diagram"/>
  <p:tag name="KSO_WM_TEMPLATE_INDEX" val="20208609"/>
  <p:tag name="KSO_WM_UNIT_BLOCK" val="0"/>
  <p:tag name="KSO_WM_UNIT_COMPATIBLE" val="0"/>
  <p:tag name="KSO_WM_UNIT_DEC_AREA_ID" val="9d348e14170f4fda9a6f5f3d4ad90c62"/>
  <p:tag name="KSO_WM_UNIT_DECORATE_INFO" val="{&quot;ReferentInfo&quot;:{&quot;Id&quot;:&quot;slide&quot;,&quot;X&quot;:{&quot;Pos&quot;:1},&quot;Y&quot;:{&quot;Pos&quot;:1}},&quot;DecorateInfoX&quot;:{&quot;Pos&quot;:1,&quot;IsAbs&quot;:false},&quot;DecorateInfoY&quot;:{&quot;Pos&quot;:1,&quot;IsAbs&quot;:false},&quot;DecorateInfoW&quot;:{&quot;IsAbs&quot;:true},&quot;DecorateInfoH&quot;:{&quot;IsAbs&quot;:true},&quot;whChangeMode&quot;:0}"/>
  <p:tag name="KSO_WM_UNIT_DIAGRAM_ISNUMVISUAL" val="0"/>
  <p:tag name="KSO_WM_UNIT_DIAGRAM_ISREFERUNIT" val="0"/>
  <p:tag name="KSO_WM_UNIT_HIGHLIGHT" val="0"/>
  <p:tag name="KSO_WM_UNIT_ID" val="diagram20208609_1*i*4"/>
  <p:tag name="KSO_WM_UNIT_INDEX" val="4"/>
  <p:tag name="KSO_WM_UNIT_LAYERLEVEL" val="1"/>
  <p:tag name="KSO_WM_UNIT_SM_LIMIT_TYPE" val="1"/>
  <p:tag name="KSO_WM_UNIT_TYPE" val="i"/>
</p:tagLst>
</file>

<file path=ppt/tags/tag184.xml><?xml version="1.0" encoding="utf-8"?>
<p:tagLst xmlns:p="http://schemas.openxmlformats.org/presentationml/2006/main">
  <p:tag name="KSO_WM_BEAUTIFY_FLAG" val="#wm#"/>
  <p:tag name="KSO_WM_CHIP_GROUPID" val="5ef20bd7a491bb0086638afb"/>
  <p:tag name="KSO_WM_CHIP_XID" val="5ef20bd7a491bb0086638afc"/>
  <p:tag name="KSO_WM_TAG_VERSION" val="1.0"/>
  <p:tag name="KSO_WM_TEMPLATE_ASSEMBLE_GROUPID" val="5fd0a51a1fa9d42129dcdd86"/>
  <p:tag name="KSO_WM_TEMPLATE_ASSEMBLE_XID" val="5fd0a51a1fa9d42129dcdd86"/>
  <p:tag name="KSO_WM_TEMPLATE_CATEGORY" val="diagram"/>
  <p:tag name="KSO_WM_TEMPLATE_INDEX" val="20208609"/>
  <p:tag name="KSO_WM_UNIT_COMPATIBLE" val="0"/>
  <p:tag name="KSO_WM_UNIT_DIAGRAM_ISNUMVISUAL" val="0"/>
  <p:tag name="KSO_WM_UNIT_DIAGRAM_ISREFERUNIT" val="0"/>
  <p:tag name="KSO_WM_UNIT_FILL_FORE_SCHEMECOLOR_INDEX" val="5"/>
  <p:tag name="KSO_WM_UNIT_FILL_FORE_SCHEMECOLOR_INDEX_BRIGHTNESS" val="0.8"/>
  <p:tag name="KSO_WM_UNIT_FILL_TYPE" val="1"/>
  <p:tag name="KSO_WM_UNIT_HIGHLIGHT" val="0"/>
  <p:tag name="KSO_WM_UNIT_ID" val="diagram20208609_1*i*5"/>
  <p:tag name="KSO_WM_UNIT_INDEX" val="5"/>
  <p:tag name="KSO_WM_UNIT_LAYERLEVEL" val="1"/>
  <p:tag name="KSO_WM_UNIT_SM_LIMIT_TYPE" val="1"/>
  <p:tag name="KSO_WM_UNIT_TEXT_FILL_FORE_SCHEMECOLOR_INDEX" val="2"/>
  <p:tag name="KSO_WM_UNIT_TEXT_FILL_FORE_SCHEMECOLOR_INDEX_BRIGHTNESS" val="0"/>
  <p:tag name="KSO_WM_UNIT_TEXT_FILL_TYPE" val="1"/>
  <p:tag name="KSO_WM_UNIT_TYPE" val="i"/>
  <p:tag name="KSO_WM_UNIT_VALUE" val="2"/>
</p:tagLst>
</file>

<file path=ppt/tags/tag185.xml><?xml version="1.0" encoding="utf-8"?>
<p:tagLst xmlns:p="http://schemas.openxmlformats.org/presentationml/2006/main">
  <p:tag name="KSO_WM_BEAUTIFY_FLAG" val="#wm#"/>
  <p:tag name="KSO_WM_CHIP_GROUPID" val="5ef20bd7a491bb0086638afb"/>
  <p:tag name="KSO_WM_CHIP_XID" val="5ef20bd7a491bb0086638afc"/>
  <p:tag name="KSO_WM_TAG_VERSION" val="1.0"/>
  <p:tag name="KSO_WM_TEMPLATE_ASSEMBLE_GROUPID" val="5fd0a51a1fa9d42129dcdd86"/>
  <p:tag name="KSO_WM_TEMPLATE_ASSEMBLE_XID" val="5fd0a51a1fa9d42129dcdd86"/>
  <p:tag name="KSO_WM_TEMPLATE_CATEGORY" val="diagram"/>
  <p:tag name="KSO_WM_TEMPLATE_INDEX" val="20208609"/>
  <p:tag name="KSO_WM_UNIT_COMPATIBLE" val="0"/>
  <p:tag name="KSO_WM_UNIT_DIAGRAM_ISNUMVISUAL" val="0"/>
  <p:tag name="KSO_WM_UNIT_DIAGRAM_ISREFERUNIT" val="0"/>
  <p:tag name="KSO_WM_UNIT_FILL_FORE_SCHEMECOLOR_INDEX" val="5"/>
  <p:tag name="KSO_WM_UNIT_FILL_FORE_SCHEMECOLOR_INDEX_BRIGHTNESS" val="0.8"/>
  <p:tag name="KSO_WM_UNIT_FILL_TYPE" val="1"/>
  <p:tag name="KSO_WM_UNIT_HIGHLIGHT" val="0"/>
  <p:tag name="KSO_WM_UNIT_ID" val="diagram20208609_1*i*6"/>
  <p:tag name="KSO_WM_UNIT_INDEX" val="6"/>
  <p:tag name="KSO_WM_UNIT_LAYERLEVEL" val="1"/>
  <p:tag name="KSO_WM_UNIT_SM_LIMIT_TYPE" val="1"/>
  <p:tag name="KSO_WM_UNIT_TEXT_FILL_FORE_SCHEMECOLOR_INDEX" val="2"/>
  <p:tag name="KSO_WM_UNIT_TEXT_FILL_FORE_SCHEMECOLOR_INDEX_BRIGHTNESS" val="0"/>
  <p:tag name="KSO_WM_UNIT_TEXT_FILL_TYPE" val="1"/>
  <p:tag name="KSO_WM_UNIT_TYPE" val="i"/>
  <p:tag name="KSO_WM_UNIT_VALUE" val="2"/>
</p:tagLst>
</file>

<file path=ppt/tags/tag186.xml><?xml version="1.0" encoding="utf-8"?>
<p:tagLst xmlns:p="http://schemas.openxmlformats.org/presentationml/2006/main">
  <p:tag name="KSO_WM_BEAUTIFY_FLAG" val="#wm#"/>
  <p:tag name="KSO_WM_CHIP_GROUPID" val="5ef20bd7a491bb0086638afb"/>
  <p:tag name="KSO_WM_CHIP_XID" val="5ef20bd7a491bb0086638afc"/>
  <p:tag name="KSO_WM_TAG_VERSION" val="1.0"/>
  <p:tag name="KSO_WM_TEMPLATE_ASSEMBLE_GROUPID" val="5fd0a51a1fa9d42129dcdd86"/>
  <p:tag name="KSO_WM_TEMPLATE_ASSEMBLE_XID" val="5fd0a51a1fa9d42129dcdd86"/>
  <p:tag name="KSO_WM_TEMPLATE_CATEGORY" val="diagram"/>
  <p:tag name="KSO_WM_TEMPLATE_INDEX" val="20208609"/>
  <p:tag name="KSO_WM_UNIT_BLOCK" val="0"/>
  <p:tag name="KSO_WM_UNIT_COMPATIBLE" val="0"/>
  <p:tag name="KSO_WM_UNIT_DEC_AREA_ID" val="c441230aa17b467882c9a069d83bb114"/>
  <p:tag name="KSO_WM_UNIT_DECORATE_INFO" val="{&quot;ReferentInfo&quot;:{&quot;Id&quot;:&quot;slide&quot;,&quot;X&quot;:{&quot;Pos&quot;:0},&quot;Y&quot;:{&quot;Pos&quot;:0}},&quot;DecorateInfoX&quot;:{&quot;Pos&quot;:0,&quot;IsAbs&quot;:false},&quot;DecorateInfoY&quot;:{&quot;Pos&quot;:0,&quot;IsAbs&quot;:false},&quot;DecorateInfoW&quot;:{&quot;IsAbs&quot;:true},&quot;DecorateInfoH&quot;:{&quot;IsAbs&quot;:true},&quot;whChangeMode&quot;: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20208609_1*i*7"/>
  <p:tag name="KSO_WM_UNIT_INDEX" val="7"/>
  <p:tag name="KSO_WM_UNIT_LAYERLEVEL" val="1"/>
  <p:tag name="KSO_WM_UNIT_SM_LIMIT_TYPE" val="1"/>
  <p:tag name="KSO_WM_UNIT_TEXT_FILL_FORE_SCHEMECOLOR_INDEX" val="14"/>
  <p:tag name="KSO_WM_UNIT_TEXT_FILL_FORE_SCHEMECOLOR_INDEX_BRIGHTNESS" val="0"/>
  <p:tag name="KSO_WM_UNIT_TEXT_FILL_TYPE" val="1"/>
  <p:tag name="KSO_WM_UNIT_TYPE" val="i"/>
  <p:tag name="KSO_WM_UNIT_VALUE" val="112"/>
</p:tagLst>
</file>

<file path=ppt/tags/tag187.xml><?xml version="1.0" encoding="utf-8"?>
<p:tagLst xmlns:p="http://schemas.openxmlformats.org/presentationml/2006/main">
  <p:tag name="KSO_WM_ASSEMBLE_CHIP_INDEX" val="4247443a86424c3b813d3dc3842ff905"/>
  <p:tag name="KSO_WM_BEAUTIFY_FLAG" val="#wm#"/>
  <p:tag name="KSO_WM_CHIP_FILLAREA_FILL_RULE" val="{&quot;fill_align&quot;:&quot;lm&quot;,&quot;fill_mode&quot;:&quot;full&quot;,&quot;sacle_strategy&quot;:&quot;smart&quot;}"/>
  <p:tag name="KSO_WM_CHIP_GROUPID" val="5e7881253197e252a37019b5"/>
  <p:tag name="KSO_WM_CHIP_XID" val="5e7881253197e252a37019b6"/>
  <p:tag name="KSO_WM_TAG_VERSION" val="1.0"/>
  <p:tag name="KSO_WM_TEMPLATE_ASSEMBLE_GROUPID" val="5fd0a51a1fa9d42129dcdd86"/>
  <p:tag name="KSO_WM_TEMPLATE_ASSEMBLE_XID" val="5fd0a51a1fa9d42129dcdd86"/>
  <p:tag name="KSO_WM_TEMPLATE_CATEGORY" val="diagram"/>
  <p:tag name="KSO_WM_TEMPLATE_INDEX" val="20208609"/>
  <p:tag name="KSO_WM_UNIT_BLOCK" val="0"/>
  <p:tag name="KSO_WM_UNIT_COMPATIBLE" val="0"/>
  <p:tag name="KSO_WM_UNIT_DEC_AREA_ID" val="1834800cc80c48a6a04ec5804769ad86"/>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DEFAULT_FONT" val="24;44;4"/>
  <p:tag name="KSO_WM_UNIT_DIAGRAM_ISNUMVISUAL" val="0"/>
  <p:tag name="KSO_WM_UNIT_DIAGRAM_ISREFERUNIT" val="0"/>
  <p:tag name="KSO_WM_UNIT_HIGHLIGHT" val="0"/>
  <p:tag name="KSO_WM_UNIT_ID" val="diagram20208609_1*a*1"/>
  <p:tag name="KSO_WM_UNIT_INDEX" val="1"/>
  <p:tag name="KSO_WM_UNIT_ISCONTENTSTITLE" val="0"/>
  <p:tag name="KSO_WM_UNIT_ISNUMDGMTITLE" val="0"/>
  <p:tag name="KSO_WM_UNIT_LAYERLEVEL" val="1"/>
  <p:tag name="KSO_WM_UNIT_NOCLEAR" val="0"/>
  <p:tag name="KSO_WM_UNIT_PRESET_TEXT" val="单击添加大标题"/>
  <p:tag name="KSO_WM_UNIT_SHOW_EDIT_AREA_INDICATION" val="1"/>
  <p:tag name="KSO_WM_UNIT_SM_LIMIT_TYPE" val="2"/>
  <p:tag name="KSO_WM_UNIT_TEXT_FILL_FORE_SCHEMECOLOR_INDEX" val="13"/>
  <p:tag name="KSO_WM_UNIT_TEXT_FILL_FORE_SCHEMECOLOR_INDEX_BRIGHTNESS" val="0"/>
  <p:tag name="KSO_WM_UNIT_TEXT_FILL_TYPE" val="1"/>
  <p:tag name="KSO_WM_UNIT_TYPE" val="a"/>
  <p:tag name="KSO_WM_UNIT_VALUE" val="17"/>
</p:tagLst>
</file>

<file path=ppt/tags/tag188.xml><?xml version="1.0" encoding="utf-8"?>
<p:tagLst xmlns:p="http://schemas.openxmlformats.org/presentationml/2006/main">
  <p:tag name="KSO_WM_ASSEMBLE_CHIP_INDEX" val="2a43f7a9394f455c9494bc9882bad942"/>
  <p:tag name="KSO_WM_BEAUTIFY_FLAG" val="#wm#"/>
  <p:tag name="KSO_WM_CHIP_FILLAREA_FILL_RULE" val="{&quot;fill_align&quot;:&quot;lm&quot;,&quot;fill_mode&quot;:&quot;full&quot;,&quot;sacle_strategy&quot;:&quot;smart&quot;}"/>
  <p:tag name="KSO_WM_CHIP_GROUPID" val="5e6b05596848fb12bee65ac8"/>
  <p:tag name="KSO_WM_CHIP_XID" val="5e6b05596848fb12bee65aca"/>
  <p:tag name="KSO_WM_TAG_VERSION" val="1.0"/>
  <p:tag name="KSO_WM_TEMPLATE_ASSEMBLE_GROUPID" val="5fd0a51a1fa9d42129dcdd86"/>
  <p:tag name="KSO_WM_TEMPLATE_ASSEMBLE_XID" val="5fd0a51a1fa9d42129dcdd86"/>
  <p:tag name="KSO_WM_TEMPLATE_CATEGORY" val="diagram"/>
  <p:tag name="KSO_WM_TEMPLATE_INDEX" val="20208609"/>
  <p:tag name="KSO_WM_UNIT_BLOCK" val="0"/>
  <p:tag name="KSO_WM_UNIT_COMPATIBLE" val="0"/>
  <p:tag name="KSO_WM_UNIT_DEC_AREA_ID" val="4ac8f81d0e30402a82c87fec8a2a6a3c"/>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DEFAULT_FONT" val="14;20;2"/>
  <p:tag name="KSO_WM_UNIT_DIAGRAM_ISNUMVISUAL" val="0"/>
  <p:tag name="KSO_WM_UNIT_DIAGRAM_ISREFERUNIT" val="0"/>
  <p:tag name="KSO_WM_UNIT_HIGHLIGHT" val="0"/>
  <p:tag name="KSO_WM_UNIT_ID" val="diagram20208609_1*f*1"/>
  <p:tag name="KSO_WM_UNIT_INDEX" val="1"/>
  <p:tag name="KSO_WM_UNIT_LAYERLEVEL" val="1"/>
  <p:tag name="KSO_WM_UNIT_NOCLEAR" val="0"/>
  <p:tag name="KSO_WM_UNIT_PRESET_TEXT" val="单击此处添加正文，文字是您思想的提炼，为了演示发布的良好效果，请言简意赅的阐述您的观点。您的内容已经简明扼要，字字珠玑，但信息却千丝万缕、错综复杂，需要用更多的文字来表述；但请您尽可能提炼思想的精髓，否则容易造成观者的阅读压力，适得其反。正如我们都希望改变世界，希望给别人带去光明，但更多时候我们只需要播下一颗种子，自然有微风吹拂，雨露滋养。恰如其分的表达观点，往往事半功倍。当您的内容到达这个限度时，或许已经不纯粹作用于演示。"/>
  <p:tag name="KSO_WM_UNIT_SHOW_EDIT_AREA_INDICATION" val="1"/>
  <p:tag name="KSO_WM_UNIT_SM_LIMIT_TYPE" val="2"/>
  <p:tag name="KSO_WM_UNIT_SUBTYPE" val="a"/>
  <p:tag name="KSO_WM_UNIT_SUPPORT_UNIT_TYPE" val="[&quot;l&quot;,&quot;m&quot;,&quot;n&quot;,&quot;o&quot;,&quot;p&quot;,&quot;q&quot;,&quot;r&quot;,&quot;δ&quot;,&quot;ε&quot;,&quot;ζ&quot;,&quot;η&quot;,&quot;d&quot;,&quot;α&quot;,&quot;β&quot;,&quot;θ&quot;]"/>
  <p:tag name="KSO_WM_UNIT_TEXT_FILL_FORE_SCHEMECOLOR_INDEX" val="13"/>
  <p:tag name="KSO_WM_UNIT_TEXT_FILL_FORE_SCHEMECOLOR_INDEX_BRIGHTNESS" val="0.25"/>
  <p:tag name="KSO_WM_UNIT_TEXT_FILL_TYPE" val="1"/>
  <p:tag name="KSO_WM_UNIT_TEXT_SUBTYPE" val="a"/>
  <p:tag name="KSO_WM_UNIT_TYPE" val="f"/>
  <p:tag name="KSO_WM_UNIT_VALUE" val="238"/>
</p:tagLst>
</file>

<file path=ppt/tags/tag189.xml><?xml version="1.0" encoding="utf-8"?>
<p:tagLst xmlns:p="http://schemas.openxmlformats.org/presentationml/2006/main">
  <p:tag name="KSO_WM_BEAUTIFY_FLAG" val="#wm#"/>
  <p:tag name="KSO_WM_CHIP_DECFILLPROP" val="[]"/>
  <p:tag name="KSO_WM_CHIP_FILLPROP" val="[[{&quot;text_align&quot;:&quot;lm&quot;,&quot;text_direction&quot;:&quot;horizontal&quot;,&quot;support_big_font&quot;:false,&quot;fill_id&quot;:&quot;c4c25ca0ca5c40f185466383f79d5c7d&quot;,&quot;fill_align&quot;:&quot;lm&quot;,&quot;chip_types&quot;:[&quot;header&quot;]},{&quot;text_align&quot;:&quot;lm&quot;,&quot;text_direction&quot;:&quot;horizontal&quot;,&quot;support_big_font&quot;:false,&quot;fill_id&quot;:&quot;d48b62735a09469bb829c88fb0d6fc75&quot;,&quot;fill_align&quot;:&quot;lm&quot;,&quot;chip_types&quot;:[&quot;diagram&quot;,&quot;pictext&quot;,&quot;text&quot;,&quot;picture&quot;,&quot;chart&quot;,&quot;table&quot;,&quot;video&quot;]}]]"/>
  <p:tag name="KSO_WM_CHIP_GROUPID" val="5ef20bd7a491bb0086638afb"/>
  <p:tag name="KSO_WM_CHIP_INFOS" val="{&quot;type&quot;:0,&quot;layout_type&quot;:&quot;topbottom&quot;,&quot;layout_feature&quot;:2,&quot;aspect_ratio&quot;:&quot;16:9&quot;,&quot;same_font_size&quot;:false,&quot;diagram&quot;:{&quot;type&quot;:[],&quot;direction&quot;:0,&quot;isSupportDecBetweenItems&quot;:false},&quot;tags&quot;:{&quot;style&quot;:[&quot;商务&quot;,&quot;简约&quot;,&quot;文艺清新&quot;,&quot;中国风&quot;,&quot;卡通&quot;,&quot;欧美风&quot;,&quot;黑板风&quot;,&quot;渐变风&quot;,&quot;党政风&quot;]},&quot;slide_type&quot;:[&quot;text&quot;]}"/>
  <p:tag name="KSO_WM_CHIP_XID" val="5ef20bd7a491bb0086638afc"/>
  <p:tag name="KSO_WM_SLIDE_BACKGROUND" val="[&quot;general&quot;]"/>
  <p:tag name="KSO_WM_SLIDE_BACKGROUND_TYPE" val="general"/>
  <p:tag name="KSO_WM_SLIDE_BK_DARK_LIGHT" val="2"/>
  <p:tag name="KSO_WM_SLIDE_CAN_ADD_NAVIGATION" val="1"/>
  <p:tag name="KSO_WM_SLIDE_ID" val="diagram20208609_1"/>
  <p:tag name="KSO_WM_SLIDE_INDEX" val="1"/>
  <p:tag name="KSO_WM_SLIDE_ITEM_CNT" val="0"/>
  <p:tag name="KSO_WM_SLIDE_LAYOUT" val="a_f"/>
  <p:tag name="KSO_WM_SLIDE_LAYOUT_CNT" val="1_1"/>
  <p:tag name="KSO_WM_SLIDE_LAYOUT_INFO" val="{&quot;backgroundInfo&quot;:[{&quot;bottom&quot;:0,&quot;bottomAbs&quot;:false,&quot;left&quot;:0,&quot;leftAbs&quot;:false,&quot;right&quot;:0,&quot;rightAbs&quot;:false,&quot;top&quot;:0,&quot;topAbs&quot;:false,&quot;type&quot;:&quot;general&quot;}],&quot;id&quot;:&quot;2020-12-09T18:21:14&quot;,&quot;maxSize&quot;:{&quot;size1&quot;:31.100000000000001},&quot;minSize&quot;:{&quot;size1&quot;:26.699999999999999},&quot;normalSize&quot;:{&quot;size1&quot;:31.09981481481481},&quot;subLayout&quot;:[{&quot;id&quot;:&quot;2020-12-09T18:21:14&quot;,&quot;margin&quot;:{&quot;bottom&quot;:0.026000002399086952,&quot;left&quot;:5.0799999237060547,&quot;right&quot;:6.7729997634887695,&quot;top&quot;:2.9630000591278076},&quot;type&quot;:0},{&quot;id&quot;:&quot;2020-12-09T18:21:14&quot;,&quot;margin&quot;:{&quot;bottom&quot;:4.2329998016357422,&quot;left&quot;:5.0799999237060547,&quot;right&quot;:4.6560001373291016,&quot;top&quot;:0.84700000286102295},&quot;type&quot;:0}],&quot;type&quot;:0}"/>
  <p:tag name="KSO_WM_SLIDE_POSITION" val="0*0"/>
  <p:tag name="KSO_WM_SLIDE_RATIO" val="1.777778"/>
  <p:tag name="KSO_WM_SLIDE_SIZE" val="960*540"/>
  <p:tag name="KSO_WM_SLIDE_SUBTYPE" val="pureTxt"/>
  <p:tag name="KSO_WM_SLIDE_SUPPORT_FEATURE_TYPE" val="0"/>
  <p:tag name="KSO_WM_SLIDE_TYPE" val="text"/>
  <p:tag name="KSO_WM_TAG_VERSION" val="1.0"/>
  <p:tag name="KSO_WM_TEMPLATE_ASSEMBLE_GROUPID" val="5fd0a51a1fa9d42129dcdd86"/>
  <p:tag name="KSO_WM_TEMPLATE_ASSEMBLE_XID" val="5fd0a51a1fa9d42129dcdd86"/>
  <p:tag name="KSO_WM_TEMPLATE_CATEGORY" val="custom"/>
  <p:tag name="KSO_WM_TEMPLATE_COLOR_TYPE" val="1"/>
  <p:tag name="KSO_WM_TEMPLATE_INDEX" val="20203241"/>
  <p:tag name="KSO_WM_TEMPLATE_MASTER_TYPE" val="0"/>
  <p:tag name="KSO_WM_TEMPLATE_SUBCATEGORY" val="21"/>
</p:tagLst>
</file>

<file path=ppt/tags/tag190.xml><?xml version="1.0" encoding="utf-8"?>
<p:tagLst xmlns:p="http://schemas.openxmlformats.org/presentationml/2006/main">
  <p:tag name="KSO_WM_BEAUTIFY_FLAG" val="#wm#"/>
  <p:tag name="KSO_WM_CHIP_GROUPID" val="5ef20bd7a491bb0086638afb"/>
  <p:tag name="KSO_WM_CHIP_XID" val="5ef20bd7a491bb0086638afc"/>
  <p:tag name="KSO_WM_TAG_VERSION" val="1.0"/>
  <p:tag name="KSO_WM_TEMPLATE_ASSEMBLE_GROUPID" val="5fd0a51a1fa9d42129dcdd86"/>
  <p:tag name="KSO_WM_TEMPLATE_ASSEMBLE_XID" val="5fd0a51a1fa9d42129dcdd86"/>
  <p:tag name="KSO_WM_TEMPLATE_CATEGORY" val="diagram"/>
  <p:tag name="KSO_WM_TEMPLATE_INDEX" val="20208609"/>
  <p:tag name="KSO_WM_UNIT_BLOCK" val="0"/>
  <p:tag name="KSO_WM_UNIT_COMPATIBLE" val="0"/>
  <p:tag name="KSO_WM_UNIT_DEC_AREA_ID" val="57dadeb95ab44bae952665e5e2adc445"/>
  <p:tag name="KSO_WM_UNIT_DECORATE_INFO" val="{&quot;ReferentInfo&quot;:{&quot;Id&quot;:&quot;slide&quot;,&quot;X&quot;:{&quot;Pos&quot;:0},&quot;Y&quot;:{&quot;Pos&quot;:0}},&quot;DecorateInfoX&quot;:{&quot;Pos&quot;:0,&quot;IsAbs&quot;:false},&quot;DecorateInfoY&quot;:{&quot;Pos&quot;:0,&quot;IsAbs&quot;:false},&quot;DecorateInfoW&quot;:{&quot;IsAbs&quot;:true},&quot;DecorateInfoH&quot;:{&quot;IsAbs&quot;:true},&quot;whChangeMode&quot;:0}"/>
  <p:tag name="KSO_WM_UNIT_DIAGRAM_ISNUMVISUAL" val="0"/>
  <p:tag name="KSO_WM_UNIT_DIAGRAM_ISREFERUNIT" val="0"/>
  <p:tag name="KSO_WM_UNIT_FILL_FORE_SCHEMECOLOR_INDEX" val="7"/>
  <p:tag name="KSO_WM_UNIT_FILL_FORE_SCHEMECOLOR_INDEX_BRIGHTNESS" val="0"/>
  <p:tag name="KSO_WM_UNIT_FILL_TYPE" val="1"/>
  <p:tag name="KSO_WM_UNIT_HIGHLIGHT" val="0"/>
  <p:tag name="KSO_WM_UNIT_ID" val="diagram20208609_1*i*1"/>
  <p:tag name="KSO_WM_UNIT_INDEX" val="1"/>
  <p:tag name="KSO_WM_UNIT_LAYERLEVEL" val="1"/>
  <p:tag name="KSO_WM_UNIT_SM_LIMIT_TYPE" val="1"/>
  <p:tag name="KSO_WM_UNIT_TEXT_FILL_FORE_SCHEMECOLOR_INDEX" val="13"/>
  <p:tag name="KSO_WM_UNIT_TEXT_FILL_FORE_SCHEMECOLOR_INDEX_BRIGHTNESS" val="0"/>
  <p:tag name="KSO_WM_UNIT_TEXT_FILL_TYPE" val="1"/>
  <p:tag name="KSO_WM_UNIT_TYPE" val="i"/>
  <p:tag name="KSO_WM_UNIT_VALUE" val="12"/>
</p:tagLst>
</file>

<file path=ppt/tags/tag191.xml><?xml version="1.0" encoding="utf-8"?>
<p:tagLst xmlns:p="http://schemas.openxmlformats.org/presentationml/2006/main">
  <p:tag name="KSO_WM_BEAUTIFY_FLAG" val="#wm#"/>
  <p:tag name="KSO_WM_CHIP_GROUPID" val="5ef20bd7a491bb0086638afb"/>
  <p:tag name="KSO_WM_CHIP_XID" val="5ef20bd7a491bb0086638afc"/>
  <p:tag name="KSO_WM_TAG_VERSION" val="1.0"/>
  <p:tag name="KSO_WM_TEMPLATE_ASSEMBLE_GROUPID" val="5fd0a51a1fa9d42129dcdd86"/>
  <p:tag name="KSO_WM_TEMPLATE_ASSEMBLE_XID" val="5fd0a51a1fa9d42129dcdd86"/>
  <p:tag name="KSO_WM_TEMPLATE_CATEGORY" val="diagram"/>
  <p:tag name="KSO_WM_TEMPLATE_INDEX" val="20208609"/>
  <p:tag name="KSO_WM_UNIT_BLOCK" val="0"/>
  <p:tag name="KSO_WM_UNIT_COMPATIBLE" val="0"/>
  <p:tag name="KSO_WM_UNIT_DEC_AREA_ID" val="5ed7bbdef93b417f8597839bfceeb682"/>
  <p:tag name="KSO_WM_UNIT_DECORATE_INFO" val="{&quot;ReferentInfo&quot;:{&quot;Id&quot;:&quot;slide&quot;,&quot;X&quot;:{&quot;Pos&quot;:0},&quot;Y&quot;:{&quot;Pos&quot;:0}},&quot;DecorateInfoX&quot;:{&quot;Pos&quot;:0,&quot;IsAbs&quot;:false},&quot;DecorateInfoY&quot;:{&quot;Pos&quot;:0,&quot;IsAbs&quot;:false},&quot;DecorateInfoW&quot;:{&quot;IsAbs&quot;:true},&quot;DecorateInfoH&quot;:{&quot;IsAbs&quot;:true},&quot;whChangeMode&quot;:0}"/>
  <p:tag name="KSO_WM_UNIT_DIAGRAM_ISNUMVISUAL" val="0"/>
  <p:tag name="KSO_WM_UNIT_DIAGRAM_ISREFERUNIT" val="0"/>
  <p:tag name="KSO_WM_UNIT_FILL_FORE_SCHEMECOLOR_INDEX" val="5"/>
  <p:tag name="KSO_WM_UNIT_FILL_FORE_SCHEMECOLOR_INDEX_BRIGHTNESS" val="0.8"/>
  <p:tag name="KSO_WM_UNIT_FILL_TYPE" val="1"/>
  <p:tag name="KSO_WM_UNIT_HIGHLIGHT" val="0"/>
  <p:tag name="KSO_WM_UNIT_ID" val="diagram20208609_1*i*2"/>
  <p:tag name="KSO_WM_UNIT_INDEX" val="2"/>
  <p:tag name="KSO_WM_UNIT_LAYERLEVEL" val="1"/>
  <p:tag name="KSO_WM_UNIT_SM_LIMIT_TYPE" val="1"/>
  <p:tag name="KSO_WM_UNIT_TEXT_FILL_FORE_SCHEMECOLOR_INDEX" val="14"/>
  <p:tag name="KSO_WM_UNIT_TEXT_FILL_FORE_SCHEMECOLOR_INDEX_BRIGHTNESS" val="0"/>
  <p:tag name="KSO_WM_UNIT_TEXT_FILL_TYPE" val="1"/>
  <p:tag name="KSO_WM_UNIT_TYPE" val="i"/>
  <p:tag name="KSO_WM_UNIT_VALUE" val="112"/>
</p:tagLst>
</file>

<file path=ppt/tags/tag192.xml><?xml version="1.0" encoding="utf-8"?>
<p:tagLst xmlns:p="http://schemas.openxmlformats.org/presentationml/2006/main">
  <p:tag name="KSO_WM_BEAUTIFY_FLAG" val="#wm#"/>
  <p:tag name="KSO_WM_CHIP_GROUPID" val="5ef20bd7a491bb0086638afb"/>
  <p:tag name="KSO_WM_CHIP_XID" val="5ef20bd7a491bb0086638afc"/>
  <p:tag name="KSO_WM_TAG_VERSION" val="1.0"/>
  <p:tag name="KSO_WM_TEMPLATE_ASSEMBLE_GROUPID" val="5fd0a51a1fa9d42129dcdd86"/>
  <p:tag name="KSO_WM_TEMPLATE_ASSEMBLE_XID" val="5fd0a51a1fa9d42129dcdd86"/>
  <p:tag name="KSO_WM_TEMPLATE_CATEGORY" val="diagram"/>
  <p:tag name="KSO_WM_TEMPLATE_INDEX" val="20208609"/>
  <p:tag name="KSO_WM_UNIT_BLOCK" val="0"/>
  <p:tag name="KSO_WM_UNIT_COMPATIBLE" val="0"/>
  <p:tag name="KSO_WM_UNIT_DEC_AREA_ID" val="9365081e87b648178ddc3d515a88a6a5"/>
  <p:tag name="KSO_WM_UNIT_DECORATE_INFO" val="{&quot;ReferentInfo&quot;:{&quot;Id&quot;:&quot;slide&quot;,&quot;X&quot;:{&quot;Pos&quot;:0},&quot;Y&quot;:{&quot;Pos&quot;:0}},&quot;DecorateInfoX&quot;:{&quot;Pos&quot;:0,&quot;IsAbs&quot;:false},&quot;DecorateInfoY&quot;:{&quot;Pos&quot;:0,&quot;IsAbs&quot;:false},&quot;DecorateInfoW&quot;:{&quot;IsAbs&quot;:true},&quot;DecorateInfoH&quot;:{&quot;IsAbs&quot;:true},&quot;whChangeMode&quot;: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20208609_1*i*3"/>
  <p:tag name="KSO_WM_UNIT_INDEX" val="3"/>
  <p:tag name="KSO_WM_UNIT_LAYERLEVEL" val="1"/>
  <p:tag name="KSO_WM_UNIT_SM_LIMIT_TYPE" val="1"/>
  <p:tag name="KSO_WM_UNIT_TEXT_FILL_FORE_SCHEMECOLOR_INDEX" val="14"/>
  <p:tag name="KSO_WM_UNIT_TEXT_FILL_FORE_SCHEMECOLOR_INDEX_BRIGHTNESS" val="0"/>
  <p:tag name="KSO_WM_UNIT_TEXT_FILL_TYPE" val="1"/>
  <p:tag name="KSO_WM_UNIT_TYPE" val="i"/>
  <p:tag name="KSO_WM_UNIT_VALUE" val="300"/>
</p:tagLst>
</file>

<file path=ppt/tags/tag193.xml><?xml version="1.0" encoding="utf-8"?>
<p:tagLst xmlns:p="http://schemas.openxmlformats.org/presentationml/2006/main">
  <p:tag name="KSO_WM_BEAUTIFY_FLAG" val="#wm#"/>
  <p:tag name="KSO_WM_CHIP_GROUPID" val="5ef20bd7a491bb0086638afb"/>
  <p:tag name="KSO_WM_CHIP_XID" val="5ef20bd7a491bb0086638afc"/>
  <p:tag name="KSO_WM_TAG_VERSION" val="1.0"/>
  <p:tag name="KSO_WM_TEMPLATE_ASSEMBLE_GROUPID" val="5fd0a51a1fa9d42129dcdd86"/>
  <p:tag name="KSO_WM_TEMPLATE_ASSEMBLE_XID" val="5fd0a51a1fa9d42129dcdd86"/>
  <p:tag name="KSO_WM_TEMPLATE_CATEGORY" val="diagram"/>
  <p:tag name="KSO_WM_TEMPLATE_INDEX" val="20208609"/>
  <p:tag name="KSO_WM_UNIT_BLOCK" val="0"/>
  <p:tag name="KSO_WM_UNIT_COMPATIBLE" val="0"/>
  <p:tag name="KSO_WM_UNIT_DEC_AREA_ID" val="9d348e14170f4fda9a6f5f3d4ad90c62"/>
  <p:tag name="KSO_WM_UNIT_DECORATE_INFO" val="{&quot;ReferentInfo&quot;:{&quot;Id&quot;:&quot;slide&quot;,&quot;X&quot;:{&quot;Pos&quot;:1},&quot;Y&quot;:{&quot;Pos&quot;:1}},&quot;DecorateInfoX&quot;:{&quot;Pos&quot;:1,&quot;IsAbs&quot;:false},&quot;DecorateInfoY&quot;:{&quot;Pos&quot;:1,&quot;IsAbs&quot;:false},&quot;DecorateInfoW&quot;:{&quot;IsAbs&quot;:true},&quot;DecorateInfoH&quot;:{&quot;IsAbs&quot;:true},&quot;whChangeMode&quot;:0}"/>
  <p:tag name="KSO_WM_UNIT_DIAGRAM_ISNUMVISUAL" val="0"/>
  <p:tag name="KSO_WM_UNIT_DIAGRAM_ISREFERUNIT" val="0"/>
  <p:tag name="KSO_WM_UNIT_HIGHLIGHT" val="0"/>
  <p:tag name="KSO_WM_UNIT_ID" val="diagram20208609_1*i*4"/>
  <p:tag name="KSO_WM_UNIT_INDEX" val="4"/>
  <p:tag name="KSO_WM_UNIT_LAYERLEVEL" val="1"/>
  <p:tag name="KSO_WM_UNIT_SM_LIMIT_TYPE" val="1"/>
  <p:tag name="KSO_WM_UNIT_TYPE" val="i"/>
</p:tagLst>
</file>

<file path=ppt/tags/tag194.xml><?xml version="1.0" encoding="utf-8"?>
<p:tagLst xmlns:p="http://schemas.openxmlformats.org/presentationml/2006/main">
  <p:tag name="KSO_WM_BEAUTIFY_FLAG" val="#wm#"/>
  <p:tag name="KSO_WM_CHIP_GROUPID" val="5ef20bd7a491bb0086638afb"/>
  <p:tag name="KSO_WM_CHIP_XID" val="5ef20bd7a491bb0086638afc"/>
  <p:tag name="KSO_WM_TAG_VERSION" val="1.0"/>
  <p:tag name="KSO_WM_TEMPLATE_ASSEMBLE_GROUPID" val="5fd0a51a1fa9d42129dcdd86"/>
  <p:tag name="KSO_WM_TEMPLATE_ASSEMBLE_XID" val="5fd0a51a1fa9d42129dcdd86"/>
  <p:tag name="KSO_WM_TEMPLATE_CATEGORY" val="diagram"/>
  <p:tag name="KSO_WM_TEMPLATE_INDEX" val="20208609"/>
  <p:tag name="KSO_WM_UNIT_COMPATIBLE" val="0"/>
  <p:tag name="KSO_WM_UNIT_DIAGRAM_ISNUMVISUAL" val="0"/>
  <p:tag name="KSO_WM_UNIT_DIAGRAM_ISREFERUNIT" val="0"/>
  <p:tag name="KSO_WM_UNIT_FILL_FORE_SCHEMECOLOR_INDEX" val="5"/>
  <p:tag name="KSO_WM_UNIT_FILL_FORE_SCHEMECOLOR_INDEX_BRIGHTNESS" val="0.8"/>
  <p:tag name="KSO_WM_UNIT_FILL_TYPE" val="1"/>
  <p:tag name="KSO_WM_UNIT_HIGHLIGHT" val="0"/>
  <p:tag name="KSO_WM_UNIT_ID" val="diagram20208609_1*i*5"/>
  <p:tag name="KSO_WM_UNIT_INDEX" val="5"/>
  <p:tag name="KSO_WM_UNIT_LAYERLEVEL" val="1"/>
  <p:tag name="KSO_WM_UNIT_SM_LIMIT_TYPE" val="1"/>
  <p:tag name="KSO_WM_UNIT_TEXT_FILL_FORE_SCHEMECOLOR_INDEX" val="2"/>
  <p:tag name="KSO_WM_UNIT_TEXT_FILL_FORE_SCHEMECOLOR_INDEX_BRIGHTNESS" val="0"/>
  <p:tag name="KSO_WM_UNIT_TEXT_FILL_TYPE" val="1"/>
  <p:tag name="KSO_WM_UNIT_TYPE" val="i"/>
  <p:tag name="KSO_WM_UNIT_VALUE" val="2"/>
</p:tagLst>
</file>

<file path=ppt/tags/tag195.xml><?xml version="1.0" encoding="utf-8"?>
<p:tagLst xmlns:p="http://schemas.openxmlformats.org/presentationml/2006/main">
  <p:tag name="KSO_WM_BEAUTIFY_FLAG" val="#wm#"/>
  <p:tag name="KSO_WM_CHIP_GROUPID" val="5ef20bd7a491bb0086638afb"/>
  <p:tag name="KSO_WM_CHIP_XID" val="5ef20bd7a491bb0086638afc"/>
  <p:tag name="KSO_WM_TAG_VERSION" val="1.0"/>
  <p:tag name="KSO_WM_TEMPLATE_ASSEMBLE_GROUPID" val="5fd0a51a1fa9d42129dcdd86"/>
  <p:tag name="KSO_WM_TEMPLATE_ASSEMBLE_XID" val="5fd0a51a1fa9d42129dcdd86"/>
  <p:tag name="KSO_WM_TEMPLATE_CATEGORY" val="diagram"/>
  <p:tag name="KSO_WM_TEMPLATE_INDEX" val="20208609"/>
  <p:tag name="KSO_WM_UNIT_COMPATIBLE" val="0"/>
  <p:tag name="KSO_WM_UNIT_DIAGRAM_ISNUMVISUAL" val="0"/>
  <p:tag name="KSO_WM_UNIT_DIAGRAM_ISREFERUNIT" val="0"/>
  <p:tag name="KSO_WM_UNIT_FILL_FORE_SCHEMECOLOR_INDEX" val="5"/>
  <p:tag name="KSO_WM_UNIT_FILL_FORE_SCHEMECOLOR_INDEX_BRIGHTNESS" val="0.8"/>
  <p:tag name="KSO_WM_UNIT_FILL_TYPE" val="1"/>
  <p:tag name="KSO_WM_UNIT_HIGHLIGHT" val="0"/>
  <p:tag name="KSO_WM_UNIT_ID" val="diagram20208609_1*i*6"/>
  <p:tag name="KSO_WM_UNIT_INDEX" val="6"/>
  <p:tag name="KSO_WM_UNIT_LAYERLEVEL" val="1"/>
  <p:tag name="KSO_WM_UNIT_SM_LIMIT_TYPE" val="1"/>
  <p:tag name="KSO_WM_UNIT_TEXT_FILL_FORE_SCHEMECOLOR_INDEX" val="2"/>
  <p:tag name="KSO_WM_UNIT_TEXT_FILL_FORE_SCHEMECOLOR_INDEX_BRIGHTNESS" val="0"/>
  <p:tag name="KSO_WM_UNIT_TEXT_FILL_TYPE" val="1"/>
  <p:tag name="KSO_WM_UNIT_TYPE" val="i"/>
  <p:tag name="KSO_WM_UNIT_VALUE" val="2"/>
</p:tagLst>
</file>

<file path=ppt/tags/tag196.xml><?xml version="1.0" encoding="utf-8"?>
<p:tagLst xmlns:p="http://schemas.openxmlformats.org/presentationml/2006/main">
  <p:tag name="KSO_WM_BEAUTIFY_FLAG" val="#wm#"/>
  <p:tag name="KSO_WM_CHIP_GROUPID" val="5ef20bd7a491bb0086638afb"/>
  <p:tag name="KSO_WM_CHIP_XID" val="5ef20bd7a491bb0086638afc"/>
  <p:tag name="KSO_WM_TAG_VERSION" val="1.0"/>
  <p:tag name="KSO_WM_TEMPLATE_ASSEMBLE_GROUPID" val="5fd0a51a1fa9d42129dcdd86"/>
  <p:tag name="KSO_WM_TEMPLATE_ASSEMBLE_XID" val="5fd0a51a1fa9d42129dcdd86"/>
  <p:tag name="KSO_WM_TEMPLATE_CATEGORY" val="diagram"/>
  <p:tag name="KSO_WM_TEMPLATE_INDEX" val="20208609"/>
  <p:tag name="KSO_WM_UNIT_BLOCK" val="0"/>
  <p:tag name="KSO_WM_UNIT_COMPATIBLE" val="0"/>
  <p:tag name="KSO_WM_UNIT_DEC_AREA_ID" val="c441230aa17b467882c9a069d83bb114"/>
  <p:tag name="KSO_WM_UNIT_DECORATE_INFO" val="{&quot;ReferentInfo&quot;:{&quot;Id&quot;:&quot;slide&quot;,&quot;X&quot;:{&quot;Pos&quot;:0},&quot;Y&quot;:{&quot;Pos&quot;:0}},&quot;DecorateInfoX&quot;:{&quot;Pos&quot;:0,&quot;IsAbs&quot;:false},&quot;DecorateInfoY&quot;:{&quot;Pos&quot;:0,&quot;IsAbs&quot;:false},&quot;DecorateInfoW&quot;:{&quot;IsAbs&quot;:true},&quot;DecorateInfoH&quot;:{&quot;IsAbs&quot;:true},&quot;whChangeMode&quot;: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20208609_1*i*7"/>
  <p:tag name="KSO_WM_UNIT_INDEX" val="7"/>
  <p:tag name="KSO_WM_UNIT_LAYERLEVEL" val="1"/>
  <p:tag name="KSO_WM_UNIT_SM_LIMIT_TYPE" val="1"/>
  <p:tag name="KSO_WM_UNIT_TEXT_FILL_FORE_SCHEMECOLOR_INDEX" val="14"/>
  <p:tag name="KSO_WM_UNIT_TEXT_FILL_FORE_SCHEMECOLOR_INDEX_BRIGHTNESS" val="0"/>
  <p:tag name="KSO_WM_UNIT_TEXT_FILL_TYPE" val="1"/>
  <p:tag name="KSO_WM_UNIT_TYPE" val="i"/>
  <p:tag name="KSO_WM_UNIT_VALUE" val="112"/>
</p:tagLst>
</file>

<file path=ppt/tags/tag197.xml><?xml version="1.0" encoding="utf-8"?>
<p:tagLst xmlns:p="http://schemas.openxmlformats.org/presentationml/2006/main">
  <p:tag name="KSO_WM_ASSEMBLE_CHIP_INDEX" val="4247443a86424c3b813d3dc3842ff905"/>
  <p:tag name="KSO_WM_BEAUTIFY_FLAG" val="#wm#"/>
  <p:tag name="KSO_WM_CHIP_FILLAREA_FILL_RULE" val="{&quot;fill_align&quot;:&quot;lm&quot;,&quot;fill_mode&quot;:&quot;full&quot;,&quot;sacle_strategy&quot;:&quot;smart&quot;}"/>
  <p:tag name="KSO_WM_CHIP_GROUPID" val="5e7881253197e252a37019b5"/>
  <p:tag name="KSO_WM_CHIP_XID" val="5e7881253197e252a37019b6"/>
  <p:tag name="KSO_WM_TAG_VERSION" val="1.0"/>
  <p:tag name="KSO_WM_TEMPLATE_ASSEMBLE_GROUPID" val="5fd0a51a1fa9d42129dcdd86"/>
  <p:tag name="KSO_WM_TEMPLATE_ASSEMBLE_XID" val="5fd0a51a1fa9d42129dcdd86"/>
  <p:tag name="KSO_WM_TEMPLATE_CATEGORY" val="diagram"/>
  <p:tag name="KSO_WM_TEMPLATE_INDEX" val="20208609"/>
  <p:tag name="KSO_WM_UNIT_BLOCK" val="0"/>
  <p:tag name="KSO_WM_UNIT_COMPATIBLE" val="0"/>
  <p:tag name="KSO_WM_UNIT_DEC_AREA_ID" val="1834800cc80c48a6a04ec5804769ad86"/>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DEFAULT_FONT" val="24;44;4"/>
  <p:tag name="KSO_WM_UNIT_DIAGRAM_ISNUMVISUAL" val="0"/>
  <p:tag name="KSO_WM_UNIT_DIAGRAM_ISREFERUNIT" val="0"/>
  <p:tag name="KSO_WM_UNIT_HIGHLIGHT" val="0"/>
  <p:tag name="KSO_WM_UNIT_ID" val="diagram20208609_1*a*1"/>
  <p:tag name="KSO_WM_UNIT_INDEX" val="1"/>
  <p:tag name="KSO_WM_UNIT_ISCONTENTSTITLE" val="0"/>
  <p:tag name="KSO_WM_UNIT_ISNUMDGMTITLE" val="0"/>
  <p:tag name="KSO_WM_UNIT_LAYERLEVEL" val="1"/>
  <p:tag name="KSO_WM_UNIT_NOCLEAR" val="0"/>
  <p:tag name="KSO_WM_UNIT_PRESET_TEXT" val="单击添加大标题"/>
  <p:tag name="KSO_WM_UNIT_SHOW_EDIT_AREA_INDICATION" val="1"/>
  <p:tag name="KSO_WM_UNIT_SM_LIMIT_TYPE" val="2"/>
  <p:tag name="KSO_WM_UNIT_TEXT_FILL_FORE_SCHEMECOLOR_INDEX" val="13"/>
  <p:tag name="KSO_WM_UNIT_TEXT_FILL_FORE_SCHEMECOLOR_INDEX_BRIGHTNESS" val="0"/>
  <p:tag name="KSO_WM_UNIT_TEXT_FILL_TYPE" val="1"/>
  <p:tag name="KSO_WM_UNIT_TYPE" val="a"/>
  <p:tag name="KSO_WM_UNIT_VALUE" val="17"/>
</p:tagLst>
</file>

<file path=ppt/tags/tag198.xml><?xml version="1.0" encoding="utf-8"?>
<p:tagLst xmlns:p="http://schemas.openxmlformats.org/presentationml/2006/main">
  <p:tag name="KSO_WM_ASSEMBLE_CHIP_INDEX" val="2a43f7a9394f455c9494bc9882bad942"/>
  <p:tag name="KSO_WM_BEAUTIFY_FLAG" val="#wm#"/>
  <p:tag name="KSO_WM_CHIP_FILLAREA_FILL_RULE" val="{&quot;fill_align&quot;:&quot;lm&quot;,&quot;fill_mode&quot;:&quot;full&quot;,&quot;sacle_strategy&quot;:&quot;smart&quot;}"/>
  <p:tag name="KSO_WM_CHIP_GROUPID" val="5e6b05596848fb12bee65ac8"/>
  <p:tag name="KSO_WM_CHIP_XID" val="5e6b05596848fb12bee65aca"/>
  <p:tag name="KSO_WM_TAG_VERSION" val="1.0"/>
  <p:tag name="KSO_WM_TEMPLATE_ASSEMBLE_GROUPID" val="5fd0a51a1fa9d42129dcdd86"/>
  <p:tag name="KSO_WM_TEMPLATE_ASSEMBLE_XID" val="5fd0a51a1fa9d42129dcdd86"/>
  <p:tag name="KSO_WM_TEMPLATE_CATEGORY" val="diagram"/>
  <p:tag name="KSO_WM_TEMPLATE_INDEX" val="20208609"/>
  <p:tag name="KSO_WM_UNIT_BLOCK" val="0"/>
  <p:tag name="KSO_WM_UNIT_COMPATIBLE" val="0"/>
  <p:tag name="KSO_WM_UNIT_DEC_AREA_ID" val="4ac8f81d0e30402a82c87fec8a2a6a3c"/>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DEFAULT_FONT" val="14;20;2"/>
  <p:tag name="KSO_WM_UNIT_DIAGRAM_ISNUMVISUAL" val="0"/>
  <p:tag name="KSO_WM_UNIT_DIAGRAM_ISREFERUNIT" val="0"/>
  <p:tag name="KSO_WM_UNIT_HIGHLIGHT" val="0"/>
  <p:tag name="KSO_WM_UNIT_ID" val="diagram20208609_1*f*1"/>
  <p:tag name="KSO_WM_UNIT_INDEX" val="1"/>
  <p:tag name="KSO_WM_UNIT_LAYERLEVEL" val="1"/>
  <p:tag name="KSO_WM_UNIT_NOCLEAR" val="0"/>
  <p:tag name="KSO_WM_UNIT_PRESET_TEXT" val="单击此处添加正文，文字是您思想的提炼，为了演示发布的良好效果，请言简意赅的阐述您的观点。您的内容已经简明扼要，字字珠玑，但信息却千丝万缕、错综复杂，需要用更多的文字来表述；但请您尽可能提炼思想的精髓，否则容易造成观者的阅读压力，适得其反。正如我们都希望改变世界，希望给别人带去光明，但更多时候我们只需要播下一颗种子，自然有微风吹拂，雨露滋养。恰如其分的表达观点，往往事半功倍。当您的内容到达这个限度时，或许已经不纯粹作用于演示。"/>
  <p:tag name="KSO_WM_UNIT_SHOW_EDIT_AREA_INDICATION" val="1"/>
  <p:tag name="KSO_WM_UNIT_SM_LIMIT_TYPE" val="2"/>
  <p:tag name="KSO_WM_UNIT_SUBTYPE" val="a"/>
  <p:tag name="KSO_WM_UNIT_SUPPORT_UNIT_TYPE" val="[&quot;l&quot;,&quot;m&quot;,&quot;n&quot;,&quot;o&quot;,&quot;p&quot;,&quot;q&quot;,&quot;r&quot;,&quot;δ&quot;,&quot;ε&quot;,&quot;ζ&quot;,&quot;η&quot;,&quot;d&quot;,&quot;α&quot;,&quot;β&quot;,&quot;θ&quot;]"/>
  <p:tag name="KSO_WM_UNIT_TEXT_FILL_FORE_SCHEMECOLOR_INDEX" val="13"/>
  <p:tag name="KSO_WM_UNIT_TEXT_FILL_FORE_SCHEMECOLOR_INDEX_BRIGHTNESS" val="0.25"/>
  <p:tag name="KSO_WM_UNIT_TEXT_FILL_TYPE" val="1"/>
  <p:tag name="KSO_WM_UNIT_TEXT_SUBTYPE" val="a"/>
  <p:tag name="KSO_WM_UNIT_TYPE" val="f"/>
  <p:tag name="KSO_WM_UNIT_VALUE" val="238"/>
</p:tagLst>
</file>

<file path=ppt/tags/tag199.xml><?xml version="1.0" encoding="utf-8"?>
<p:tagLst xmlns:p="http://schemas.openxmlformats.org/presentationml/2006/main">
  <p:tag name="KSO_WM_BEAUTIFY_FLAG" val="#wm#"/>
  <p:tag name="KSO_WM_CHIP_DECFILLPROP" val="[]"/>
  <p:tag name="KSO_WM_CHIP_FILLPROP" val="[[{&quot;text_align&quot;:&quot;lm&quot;,&quot;text_direction&quot;:&quot;horizontal&quot;,&quot;support_big_font&quot;:false,&quot;fill_id&quot;:&quot;c4c25ca0ca5c40f185466383f79d5c7d&quot;,&quot;fill_align&quot;:&quot;lm&quot;,&quot;chip_types&quot;:[&quot;header&quot;]},{&quot;text_align&quot;:&quot;lm&quot;,&quot;text_direction&quot;:&quot;horizontal&quot;,&quot;support_big_font&quot;:false,&quot;fill_id&quot;:&quot;d48b62735a09469bb829c88fb0d6fc75&quot;,&quot;fill_align&quot;:&quot;lm&quot;,&quot;chip_types&quot;:[&quot;diagram&quot;,&quot;pictext&quot;,&quot;text&quot;,&quot;picture&quot;,&quot;chart&quot;,&quot;table&quot;,&quot;video&quot;]}]]"/>
  <p:tag name="KSO_WM_CHIP_GROUPID" val="5ef20bd7a491bb0086638afb"/>
  <p:tag name="KSO_WM_CHIP_INFOS" val="{&quot;type&quot;:0,&quot;layout_type&quot;:&quot;topbottom&quot;,&quot;layout_feature&quot;:2,&quot;aspect_ratio&quot;:&quot;16:9&quot;,&quot;same_font_size&quot;:false,&quot;diagram&quot;:{&quot;type&quot;:[],&quot;direction&quot;:0,&quot;isSupportDecBetweenItems&quot;:false},&quot;tags&quot;:{&quot;style&quot;:[&quot;商务&quot;,&quot;简约&quot;,&quot;文艺清新&quot;,&quot;中国风&quot;,&quot;卡通&quot;,&quot;欧美风&quot;,&quot;黑板风&quot;,&quot;渐变风&quot;,&quot;党政风&quot;]},&quot;slide_type&quot;:[&quot;text&quot;]}"/>
  <p:tag name="KSO_WM_CHIP_XID" val="5ef20bd7a491bb0086638afc"/>
  <p:tag name="KSO_WM_SLIDE_BACKGROUND" val="[&quot;general&quot;]"/>
  <p:tag name="KSO_WM_SLIDE_BACKGROUND_TYPE" val="general"/>
  <p:tag name="KSO_WM_SLIDE_BK_DARK_LIGHT" val="2"/>
  <p:tag name="KSO_WM_SLIDE_CAN_ADD_NAVIGATION" val="1"/>
  <p:tag name="KSO_WM_SLIDE_ID" val="diagram20208609_1"/>
  <p:tag name="KSO_WM_SLIDE_INDEX" val="1"/>
  <p:tag name="KSO_WM_SLIDE_ITEM_CNT" val="0"/>
  <p:tag name="KSO_WM_SLIDE_LAYOUT" val="a_f"/>
  <p:tag name="KSO_WM_SLIDE_LAYOUT_CNT" val="1_1"/>
  <p:tag name="KSO_WM_SLIDE_LAYOUT_INFO" val="{&quot;backgroundInfo&quot;:[{&quot;bottom&quot;:0,&quot;bottomAbs&quot;:false,&quot;left&quot;:0,&quot;leftAbs&quot;:false,&quot;right&quot;:0,&quot;rightAbs&quot;:false,&quot;top&quot;:0,&quot;topAbs&quot;:false,&quot;type&quot;:&quot;general&quot;}],&quot;id&quot;:&quot;2020-12-09T18:21:14&quot;,&quot;maxSize&quot;:{&quot;size1&quot;:31.100000000000001},&quot;minSize&quot;:{&quot;size1&quot;:26.699999999999999},&quot;normalSize&quot;:{&quot;size1&quot;:31.09981481481481},&quot;subLayout&quot;:[{&quot;id&quot;:&quot;2020-12-09T18:21:14&quot;,&quot;margin&quot;:{&quot;bottom&quot;:0.026000002399086952,&quot;left&quot;:5.0799999237060547,&quot;right&quot;:6.7729997634887695,&quot;top&quot;:2.9630000591278076},&quot;type&quot;:0},{&quot;id&quot;:&quot;2020-12-09T18:21:14&quot;,&quot;margin&quot;:{&quot;bottom&quot;:4.2329998016357422,&quot;left&quot;:5.0799999237060547,&quot;right&quot;:4.6560001373291016,&quot;top&quot;:0.84700000286102295},&quot;type&quot;:0}],&quot;type&quot;:0}"/>
  <p:tag name="KSO_WM_SLIDE_POSITION" val="0*0"/>
  <p:tag name="KSO_WM_SLIDE_RATIO" val="1.777778"/>
  <p:tag name="KSO_WM_SLIDE_SIZE" val="960*540"/>
  <p:tag name="KSO_WM_SLIDE_SUBTYPE" val="pureTxt"/>
  <p:tag name="KSO_WM_SLIDE_SUPPORT_FEATURE_TYPE" val="0"/>
  <p:tag name="KSO_WM_SLIDE_TYPE" val="text"/>
  <p:tag name="KSO_WM_TAG_VERSION" val="1.0"/>
  <p:tag name="KSO_WM_TEMPLATE_ASSEMBLE_GROUPID" val="5fd0a51a1fa9d42129dcdd86"/>
  <p:tag name="KSO_WM_TEMPLATE_ASSEMBLE_XID" val="5fd0a51a1fa9d42129dcdd86"/>
  <p:tag name="KSO_WM_TEMPLATE_CATEGORY" val="custom"/>
  <p:tag name="KSO_WM_TEMPLATE_COLOR_TYPE" val="1"/>
  <p:tag name="KSO_WM_TEMPLATE_INDEX" val="20203241"/>
  <p:tag name="KSO_WM_TEMPLATE_MASTER_TYPE" val="0"/>
  <p:tag name="KSO_WM_TEMPLATE_SUBCATEGORY" val="21"/>
</p:tagLst>
</file>

<file path=ppt/tags/tag200.xml><?xml version="1.0" encoding="utf-8"?>
<p:tagLst xmlns:p="http://schemas.openxmlformats.org/presentationml/2006/main">
  <p:tag name="KSO_WM_BEAUTIFY_FLAG" val="#wm#"/>
  <p:tag name="KSO_WM_CHIP_GROUPID" val="5ef20bd7a491bb0086638afb"/>
  <p:tag name="KSO_WM_CHIP_XID" val="5ef20bd7a491bb0086638afc"/>
  <p:tag name="KSO_WM_TAG_VERSION" val="1.0"/>
  <p:tag name="KSO_WM_TEMPLATE_ASSEMBLE_GROUPID" val="5fd0a51a1fa9d42129dcdd86"/>
  <p:tag name="KSO_WM_TEMPLATE_ASSEMBLE_XID" val="5fd0a51a1fa9d42129dcdd86"/>
  <p:tag name="KSO_WM_TEMPLATE_CATEGORY" val="diagram"/>
  <p:tag name="KSO_WM_TEMPLATE_INDEX" val="20208609"/>
  <p:tag name="KSO_WM_UNIT_BLOCK" val="0"/>
  <p:tag name="KSO_WM_UNIT_COMPATIBLE" val="0"/>
  <p:tag name="KSO_WM_UNIT_DEC_AREA_ID" val="57dadeb95ab44bae952665e5e2adc445"/>
  <p:tag name="KSO_WM_UNIT_DECORATE_INFO" val="{&quot;ReferentInfo&quot;:{&quot;Id&quot;:&quot;slide&quot;,&quot;X&quot;:{&quot;Pos&quot;:0},&quot;Y&quot;:{&quot;Pos&quot;:0}},&quot;DecorateInfoX&quot;:{&quot;Pos&quot;:0,&quot;IsAbs&quot;:false},&quot;DecorateInfoY&quot;:{&quot;Pos&quot;:0,&quot;IsAbs&quot;:false},&quot;DecorateInfoW&quot;:{&quot;IsAbs&quot;:true},&quot;DecorateInfoH&quot;:{&quot;IsAbs&quot;:true},&quot;whChangeMode&quot;:0}"/>
  <p:tag name="KSO_WM_UNIT_DIAGRAM_ISNUMVISUAL" val="0"/>
  <p:tag name="KSO_WM_UNIT_DIAGRAM_ISREFERUNIT" val="0"/>
  <p:tag name="KSO_WM_UNIT_FILL_FORE_SCHEMECOLOR_INDEX" val="7"/>
  <p:tag name="KSO_WM_UNIT_FILL_FORE_SCHEMECOLOR_INDEX_BRIGHTNESS" val="0"/>
  <p:tag name="KSO_WM_UNIT_FILL_TYPE" val="1"/>
  <p:tag name="KSO_WM_UNIT_HIGHLIGHT" val="0"/>
  <p:tag name="KSO_WM_UNIT_ID" val="diagram20208609_1*i*1"/>
  <p:tag name="KSO_WM_UNIT_INDEX" val="1"/>
  <p:tag name="KSO_WM_UNIT_LAYERLEVEL" val="1"/>
  <p:tag name="KSO_WM_UNIT_SM_LIMIT_TYPE" val="1"/>
  <p:tag name="KSO_WM_UNIT_TEXT_FILL_FORE_SCHEMECOLOR_INDEX" val="13"/>
  <p:tag name="KSO_WM_UNIT_TEXT_FILL_FORE_SCHEMECOLOR_INDEX_BRIGHTNESS" val="0"/>
  <p:tag name="KSO_WM_UNIT_TEXT_FILL_TYPE" val="1"/>
  <p:tag name="KSO_WM_UNIT_TYPE" val="i"/>
  <p:tag name="KSO_WM_UNIT_VALUE" val="12"/>
</p:tagLst>
</file>

<file path=ppt/tags/tag201.xml><?xml version="1.0" encoding="utf-8"?>
<p:tagLst xmlns:p="http://schemas.openxmlformats.org/presentationml/2006/main">
  <p:tag name="KSO_WM_BEAUTIFY_FLAG" val="#wm#"/>
  <p:tag name="KSO_WM_CHIP_GROUPID" val="5ef20bd7a491bb0086638afb"/>
  <p:tag name="KSO_WM_CHIP_XID" val="5ef20bd7a491bb0086638afc"/>
  <p:tag name="KSO_WM_TAG_VERSION" val="1.0"/>
  <p:tag name="KSO_WM_TEMPLATE_ASSEMBLE_GROUPID" val="5fd0a51a1fa9d42129dcdd86"/>
  <p:tag name="KSO_WM_TEMPLATE_ASSEMBLE_XID" val="5fd0a51a1fa9d42129dcdd86"/>
  <p:tag name="KSO_WM_TEMPLATE_CATEGORY" val="diagram"/>
  <p:tag name="KSO_WM_TEMPLATE_INDEX" val="20208609"/>
  <p:tag name="KSO_WM_UNIT_BLOCK" val="0"/>
  <p:tag name="KSO_WM_UNIT_COMPATIBLE" val="0"/>
  <p:tag name="KSO_WM_UNIT_DEC_AREA_ID" val="5ed7bbdef93b417f8597839bfceeb682"/>
  <p:tag name="KSO_WM_UNIT_DECORATE_INFO" val="{&quot;ReferentInfo&quot;:{&quot;Id&quot;:&quot;slide&quot;,&quot;X&quot;:{&quot;Pos&quot;:0},&quot;Y&quot;:{&quot;Pos&quot;:0}},&quot;DecorateInfoX&quot;:{&quot;Pos&quot;:0,&quot;IsAbs&quot;:false},&quot;DecorateInfoY&quot;:{&quot;Pos&quot;:0,&quot;IsAbs&quot;:false},&quot;DecorateInfoW&quot;:{&quot;IsAbs&quot;:true},&quot;DecorateInfoH&quot;:{&quot;IsAbs&quot;:true},&quot;whChangeMode&quot;:0}"/>
  <p:tag name="KSO_WM_UNIT_DIAGRAM_ISNUMVISUAL" val="0"/>
  <p:tag name="KSO_WM_UNIT_DIAGRAM_ISREFERUNIT" val="0"/>
  <p:tag name="KSO_WM_UNIT_FILL_FORE_SCHEMECOLOR_INDEX" val="5"/>
  <p:tag name="KSO_WM_UNIT_FILL_FORE_SCHEMECOLOR_INDEX_BRIGHTNESS" val="0.8"/>
  <p:tag name="KSO_WM_UNIT_FILL_TYPE" val="1"/>
  <p:tag name="KSO_WM_UNIT_HIGHLIGHT" val="0"/>
  <p:tag name="KSO_WM_UNIT_ID" val="diagram20208609_1*i*2"/>
  <p:tag name="KSO_WM_UNIT_INDEX" val="2"/>
  <p:tag name="KSO_WM_UNIT_LAYERLEVEL" val="1"/>
  <p:tag name="KSO_WM_UNIT_SM_LIMIT_TYPE" val="1"/>
  <p:tag name="KSO_WM_UNIT_TEXT_FILL_FORE_SCHEMECOLOR_INDEX" val="14"/>
  <p:tag name="KSO_WM_UNIT_TEXT_FILL_FORE_SCHEMECOLOR_INDEX_BRIGHTNESS" val="0"/>
  <p:tag name="KSO_WM_UNIT_TEXT_FILL_TYPE" val="1"/>
  <p:tag name="KSO_WM_UNIT_TYPE" val="i"/>
  <p:tag name="KSO_WM_UNIT_VALUE" val="112"/>
</p:tagLst>
</file>

<file path=ppt/tags/tag202.xml><?xml version="1.0" encoding="utf-8"?>
<p:tagLst xmlns:p="http://schemas.openxmlformats.org/presentationml/2006/main">
  <p:tag name="KSO_WM_BEAUTIFY_FLAG" val="#wm#"/>
  <p:tag name="KSO_WM_CHIP_GROUPID" val="5ef20bd7a491bb0086638afb"/>
  <p:tag name="KSO_WM_CHIP_XID" val="5ef20bd7a491bb0086638afc"/>
  <p:tag name="KSO_WM_TAG_VERSION" val="1.0"/>
  <p:tag name="KSO_WM_TEMPLATE_ASSEMBLE_GROUPID" val="5fd0a51a1fa9d42129dcdd86"/>
  <p:tag name="KSO_WM_TEMPLATE_ASSEMBLE_XID" val="5fd0a51a1fa9d42129dcdd86"/>
  <p:tag name="KSO_WM_TEMPLATE_CATEGORY" val="diagram"/>
  <p:tag name="KSO_WM_TEMPLATE_INDEX" val="20208609"/>
  <p:tag name="KSO_WM_UNIT_BLOCK" val="0"/>
  <p:tag name="KSO_WM_UNIT_COMPATIBLE" val="0"/>
  <p:tag name="KSO_WM_UNIT_DEC_AREA_ID" val="9365081e87b648178ddc3d515a88a6a5"/>
  <p:tag name="KSO_WM_UNIT_DECORATE_INFO" val="{&quot;ReferentInfo&quot;:{&quot;Id&quot;:&quot;slide&quot;,&quot;X&quot;:{&quot;Pos&quot;:0},&quot;Y&quot;:{&quot;Pos&quot;:0}},&quot;DecorateInfoX&quot;:{&quot;Pos&quot;:0,&quot;IsAbs&quot;:false},&quot;DecorateInfoY&quot;:{&quot;Pos&quot;:0,&quot;IsAbs&quot;:false},&quot;DecorateInfoW&quot;:{&quot;IsAbs&quot;:true},&quot;DecorateInfoH&quot;:{&quot;IsAbs&quot;:true},&quot;whChangeMode&quot;: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20208609_1*i*3"/>
  <p:tag name="KSO_WM_UNIT_INDEX" val="3"/>
  <p:tag name="KSO_WM_UNIT_LAYERLEVEL" val="1"/>
  <p:tag name="KSO_WM_UNIT_SM_LIMIT_TYPE" val="1"/>
  <p:tag name="KSO_WM_UNIT_TEXT_FILL_FORE_SCHEMECOLOR_INDEX" val="14"/>
  <p:tag name="KSO_WM_UNIT_TEXT_FILL_FORE_SCHEMECOLOR_INDEX_BRIGHTNESS" val="0"/>
  <p:tag name="KSO_WM_UNIT_TEXT_FILL_TYPE" val="1"/>
  <p:tag name="KSO_WM_UNIT_TYPE" val="i"/>
  <p:tag name="KSO_WM_UNIT_VALUE" val="300"/>
</p:tagLst>
</file>

<file path=ppt/tags/tag203.xml><?xml version="1.0" encoding="utf-8"?>
<p:tagLst xmlns:p="http://schemas.openxmlformats.org/presentationml/2006/main">
  <p:tag name="KSO_WM_BEAUTIFY_FLAG" val="#wm#"/>
  <p:tag name="KSO_WM_CHIP_GROUPID" val="5ef20bd7a491bb0086638afb"/>
  <p:tag name="KSO_WM_CHIP_XID" val="5ef20bd7a491bb0086638afc"/>
  <p:tag name="KSO_WM_TAG_VERSION" val="1.0"/>
  <p:tag name="KSO_WM_TEMPLATE_ASSEMBLE_GROUPID" val="5fd0a51a1fa9d42129dcdd86"/>
  <p:tag name="KSO_WM_TEMPLATE_ASSEMBLE_XID" val="5fd0a51a1fa9d42129dcdd86"/>
  <p:tag name="KSO_WM_TEMPLATE_CATEGORY" val="diagram"/>
  <p:tag name="KSO_WM_TEMPLATE_INDEX" val="20208609"/>
  <p:tag name="KSO_WM_UNIT_BLOCK" val="0"/>
  <p:tag name="KSO_WM_UNIT_COMPATIBLE" val="0"/>
  <p:tag name="KSO_WM_UNIT_DEC_AREA_ID" val="9d348e14170f4fda9a6f5f3d4ad90c62"/>
  <p:tag name="KSO_WM_UNIT_DECORATE_INFO" val="{&quot;ReferentInfo&quot;:{&quot;Id&quot;:&quot;slide&quot;,&quot;X&quot;:{&quot;Pos&quot;:1},&quot;Y&quot;:{&quot;Pos&quot;:1}},&quot;DecorateInfoX&quot;:{&quot;Pos&quot;:1,&quot;IsAbs&quot;:false},&quot;DecorateInfoY&quot;:{&quot;Pos&quot;:1,&quot;IsAbs&quot;:false},&quot;DecorateInfoW&quot;:{&quot;IsAbs&quot;:true},&quot;DecorateInfoH&quot;:{&quot;IsAbs&quot;:true},&quot;whChangeMode&quot;:0}"/>
  <p:tag name="KSO_WM_UNIT_DIAGRAM_ISNUMVISUAL" val="0"/>
  <p:tag name="KSO_WM_UNIT_DIAGRAM_ISREFERUNIT" val="0"/>
  <p:tag name="KSO_WM_UNIT_HIGHLIGHT" val="0"/>
  <p:tag name="KSO_WM_UNIT_ID" val="diagram20208609_1*i*4"/>
  <p:tag name="KSO_WM_UNIT_INDEX" val="4"/>
  <p:tag name="KSO_WM_UNIT_LAYERLEVEL" val="1"/>
  <p:tag name="KSO_WM_UNIT_SM_LIMIT_TYPE" val="1"/>
  <p:tag name="KSO_WM_UNIT_TYPE" val="i"/>
</p:tagLst>
</file>

<file path=ppt/tags/tag204.xml><?xml version="1.0" encoding="utf-8"?>
<p:tagLst xmlns:p="http://schemas.openxmlformats.org/presentationml/2006/main">
  <p:tag name="KSO_WM_BEAUTIFY_FLAG" val="#wm#"/>
  <p:tag name="KSO_WM_CHIP_GROUPID" val="5ef20bd7a491bb0086638afb"/>
  <p:tag name="KSO_WM_CHIP_XID" val="5ef20bd7a491bb0086638afc"/>
  <p:tag name="KSO_WM_TAG_VERSION" val="1.0"/>
  <p:tag name="KSO_WM_TEMPLATE_ASSEMBLE_GROUPID" val="5fd0a51a1fa9d42129dcdd86"/>
  <p:tag name="KSO_WM_TEMPLATE_ASSEMBLE_XID" val="5fd0a51a1fa9d42129dcdd86"/>
  <p:tag name="KSO_WM_TEMPLATE_CATEGORY" val="diagram"/>
  <p:tag name="KSO_WM_TEMPLATE_INDEX" val="20208609"/>
  <p:tag name="KSO_WM_UNIT_COMPATIBLE" val="0"/>
  <p:tag name="KSO_WM_UNIT_DIAGRAM_ISNUMVISUAL" val="0"/>
  <p:tag name="KSO_WM_UNIT_DIAGRAM_ISREFERUNIT" val="0"/>
  <p:tag name="KSO_WM_UNIT_FILL_FORE_SCHEMECOLOR_INDEX" val="5"/>
  <p:tag name="KSO_WM_UNIT_FILL_FORE_SCHEMECOLOR_INDEX_BRIGHTNESS" val="0.8"/>
  <p:tag name="KSO_WM_UNIT_FILL_TYPE" val="1"/>
  <p:tag name="KSO_WM_UNIT_HIGHLIGHT" val="0"/>
  <p:tag name="KSO_WM_UNIT_ID" val="diagram20208609_1*i*5"/>
  <p:tag name="KSO_WM_UNIT_INDEX" val="5"/>
  <p:tag name="KSO_WM_UNIT_LAYERLEVEL" val="1"/>
  <p:tag name="KSO_WM_UNIT_SM_LIMIT_TYPE" val="1"/>
  <p:tag name="KSO_WM_UNIT_TEXT_FILL_FORE_SCHEMECOLOR_INDEX" val="2"/>
  <p:tag name="KSO_WM_UNIT_TEXT_FILL_FORE_SCHEMECOLOR_INDEX_BRIGHTNESS" val="0"/>
  <p:tag name="KSO_WM_UNIT_TEXT_FILL_TYPE" val="1"/>
  <p:tag name="KSO_WM_UNIT_TYPE" val="i"/>
  <p:tag name="KSO_WM_UNIT_VALUE" val="2"/>
</p:tagLst>
</file>

<file path=ppt/tags/tag205.xml><?xml version="1.0" encoding="utf-8"?>
<p:tagLst xmlns:p="http://schemas.openxmlformats.org/presentationml/2006/main">
  <p:tag name="KSO_WM_BEAUTIFY_FLAG" val="#wm#"/>
  <p:tag name="KSO_WM_CHIP_GROUPID" val="5ef20bd7a491bb0086638afb"/>
  <p:tag name="KSO_WM_CHIP_XID" val="5ef20bd7a491bb0086638afc"/>
  <p:tag name="KSO_WM_TAG_VERSION" val="1.0"/>
  <p:tag name="KSO_WM_TEMPLATE_ASSEMBLE_GROUPID" val="5fd0a51a1fa9d42129dcdd86"/>
  <p:tag name="KSO_WM_TEMPLATE_ASSEMBLE_XID" val="5fd0a51a1fa9d42129dcdd86"/>
  <p:tag name="KSO_WM_TEMPLATE_CATEGORY" val="diagram"/>
  <p:tag name="KSO_WM_TEMPLATE_INDEX" val="20208609"/>
  <p:tag name="KSO_WM_UNIT_COMPATIBLE" val="0"/>
  <p:tag name="KSO_WM_UNIT_DIAGRAM_ISNUMVISUAL" val="0"/>
  <p:tag name="KSO_WM_UNIT_DIAGRAM_ISREFERUNIT" val="0"/>
  <p:tag name="KSO_WM_UNIT_FILL_FORE_SCHEMECOLOR_INDEX" val="5"/>
  <p:tag name="KSO_WM_UNIT_FILL_FORE_SCHEMECOLOR_INDEX_BRIGHTNESS" val="0.8"/>
  <p:tag name="KSO_WM_UNIT_FILL_TYPE" val="1"/>
  <p:tag name="KSO_WM_UNIT_HIGHLIGHT" val="0"/>
  <p:tag name="KSO_WM_UNIT_ID" val="diagram20208609_1*i*6"/>
  <p:tag name="KSO_WM_UNIT_INDEX" val="6"/>
  <p:tag name="KSO_WM_UNIT_LAYERLEVEL" val="1"/>
  <p:tag name="KSO_WM_UNIT_SM_LIMIT_TYPE" val="1"/>
  <p:tag name="KSO_WM_UNIT_TEXT_FILL_FORE_SCHEMECOLOR_INDEX" val="2"/>
  <p:tag name="KSO_WM_UNIT_TEXT_FILL_FORE_SCHEMECOLOR_INDEX_BRIGHTNESS" val="0"/>
  <p:tag name="KSO_WM_UNIT_TEXT_FILL_TYPE" val="1"/>
  <p:tag name="KSO_WM_UNIT_TYPE" val="i"/>
  <p:tag name="KSO_WM_UNIT_VALUE" val="2"/>
</p:tagLst>
</file>

<file path=ppt/tags/tag206.xml><?xml version="1.0" encoding="utf-8"?>
<p:tagLst xmlns:p="http://schemas.openxmlformats.org/presentationml/2006/main">
  <p:tag name="KSO_WM_BEAUTIFY_FLAG" val="#wm#"/>
  <p:tag name="KSO_WM_CHIP_GROUPID" val="5ef20bd7a491bb0086638afb"/>
  <p:tag name="KSO_WM_CHIP_XID" val="5ef20bd7a491bb0086638afc"/>
  <p:tag name="KSO_WM_TAG_VERSION" val="1.0"/>
  <p:tag name="KSO_WM_TEMPLATE_ASSEMBLE_GROUPID" val="5fd0a51a1fa9d42129dcdd86"/>
  <p:tag name="KSO_WM_TEMPLATE_ASSEMBLE_XID" val="5fd0a51a1fa9d42129dcdd86"/>
  <p:tag name="KSO_WM_TEMPLATE_CATEGORY" val="diagram"/>
  <p:tag name="KSO_WM_TEMPLATE_INDEX" val="20208609"/>
  <p:tag name="KSO_WM_UNIT_BLOCK" val="0"/>
  <p:tag name="KSO_WM_UNIT_COMPATIBLE" val="0"/>
  <p:tag name="KSO_WM_UNIT_DEC_AREA_ID" val="c441230aa17b467882c9a069d83bb114"/>
  <p:tag name="KSO_WM_UNIT_DECORATE_INFO" val="{&quot;ReferentInfo&quot;:{&quot;Id&quot;:&quot;slide&quot;,&quot;X&quot;:{&quot;Pos&quot;:0},&quot;Y&quot;:{&quot;Pos&quot;:0}},&quot;DecorateInfoX&quot;:{&quot;Pos&quot;:0,&quot;IsAbs&quot;:false},&quot;DecorateInfoY&quot;:{&quot;Pos&quot;:0,&quot;IsAbs&quot;:false},&quot;DecorateInfoW&quot;:{&quot;IsAbs&quot;:true},&quot;DecorateInfoH&quot;:{&quot;IsAbs&quot;:true},&quot;whChangeMode&quot;: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20208609_1*i*7"/>
  <p:tag name="KSO_WM_UNIT_INDEX" val="7"/>
  <p:tag name="KSO_WM_UNIT_LAYERLEVEL" val="1"/>
  <p:tag name="KSO_WM_UNIT_SM_LIMIT_TYPE" val="1"/>
  <p:tag name="KSO_WM_UNIT_TEXT_FILL_FORE_SCHEMECOLOR_INDEX" val="14"/>
  <p:tag name="KSO_WM_UNIT_TEXT_FILL_FORE_SCHEMECOLOR_INDEX_BRIGHTNESS" val="0"/>
  <p:tag name="KSO_WM_UNIT_TEXT_FILL_TYPE" val="1"/>
  <p:tag name="KSO_WM_UNIT_TYPE" val="i"/>
  <p:tag name="KSO_WM_UNIT_VALUE" val="112"/>
</p:tagLst>
</file>

<file path=ppt/tags/tag207.xml><?xml version="1.0" encoding="utf-8"?>
<p:tagLst xmlns:p="http://schemas.openxmlformats.org/presentationml/2006/main">
  <p:tag name="KSO_WM_ASSEMBLE_CHIP_INDEX" val="4247443a86424c3b813d3dc3842ff905"/>
  <p:tag name="KSO_WM_BEAUTIFY_FLAG" val="#wm#"/>
  <p:tag name="KSO_WM_CHIP_FILLAREA_FILL_RULE" val="{&quot;fill_align&quot;:&quot;lm&quot;,&quot;fill_mode&quot;:&quot;full&quot;,&quot;sacle_strategy&quot;:&quot;smart&quot;}"/>
  <p:tag name="KSO_WM_CHIP_GROUPID" val="5e7881253197e252a37019b5"/>
  <p:tag name="KSO_WM_CHIP_XID" val="5e7881253197e252a37019b6"/>
  <p:tag name="KSO_WM_TAG_VERSION" val="1.0"/>
  <p:tag name="KSO_WM_TEMPLATE_ASSEMBLE_GROUPID" val="5fd0a51a1fa9d42129dcdd86"/>
  <p:tag name="KSO_WM_TEMPLATE_ASSEMBLE_XID" val="5fd0a51a1fa9d42129dcdd86"/>
  <p:tag name="KSO_WM_TEMPLATE_CATEGORY" val="diagram"/>
  <p:tag name="KSO_WM_TEMPLATE_INDEX" val="20208609"/>
  <p:tag name="KSO_WM_UNIT_BLOCK" val="0"/>
  <p:tag name="KSO_WM_UNIT_COMPATIBLE" val="0"/>
  <p:tag name="KSO_WM_UNIT_DEC_AREA_ID" val="1834800cc80c48a6a04ec5804769ad86"/>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DEFAULT_FONT" val="24;44;4"/>
  <p:tag name="KSO_WM_UNIT_DIAGRAM_ISNUMVISUAL" val="0"/>
  <p:tag name="KSO_WM_UNIT_DIAGRAM_ISREFERUNIT" val="0"/>
  <p:tag name="KSO_WM_UNIT_HIGHLIGHT" val="0"/>
  <p:tag name="KSO_WM_UNIT_ID" val="diagram20208609_1*a*1"/>
  <p:tag name="KSO_WM_UNIT_INDEX" val="1"/>
  <p:tag name="KSO_WM_UNIT_ISCONTENTSTITLE" val="0"/>
  <p:tag name="KSO_WM_UNIT_ISNUMDGMTITLE" val="0"/>
  <p:tag name="KSO_WM_UNIT_LAYERLEVEL" val="1"/>
  <p:tag name="KSO_WM_UNIT_NOCLEAR" val="0"/>
  <p:tag name="KSO_WM_UNIT_PRESET_TEXT" val="单击添加大标题"/>
  <p:tag name="KSO_WM_UNIT_SHOW_EDIT_AREA_INDICATION" val="1"/>
  <p:tag name="KSO_WM_UNIT_SM_LIMIT_TYPE" val="2"/>
  <p:tag name="KSO_WM_UNIT_TEXT_FILL_FORE_SCHEMECOLOR_INDEX" val="13"/>
  <p:tag name="KSO_WM_UNIT_TEXT_FILL_FORE_SCHEMECOLOR_INDEX_BRIGHTNESS" val="0"/>
  <p:tag name="KSO_WM_UNIT_TEXT_FILL_TYPE" val="1"/>
  <p:tag name="KSO_WM_UNIT_TYPE" val="a"/>
  <p:tag name="KSO_WM_UNIT_VALUE" val="17"/>
</p:tagLst>
</file>

<file path=ppt/tags/tag208.xml><?xml version="1.0" encoding="utf-8"?>
<p:tagLst xmlns:p="http://schemas.openxmlformats.org/presentationml/2006/main">
  <p:tag name="KSO_WM_ASSEMBLE_CHIP_INDEX" val="2a43f7a9394f455c9494bc9882bad942"/>
  <p:tag name="KSO_WM_BEAUTIFY_FLAG" val="#wm#"/>
  <p:tag name="KSO_WM_CHIP_FILLAREA_FILL_RULE" val="{&quot;fill_align&quot;:&quot;lm&quot;,&quot;fill_mode&quot;:&quot;full&quot;,&quot;sacle_strategy&quot;:&quot;smart&quot;}"/>
  <p:tag name="KSO_WM_CHIP_GROUPID" val="5e6b05596848fb12bee65ac8"/>
  <p:tag name="KSO_WM_CHIP_XID" val="5e6b05596848fb12bee65aca"/>
  <p:tag name="KSO_WM_TAG_VERSION" val="1.0"/>
  <p:tag name="KSO_WM_TEMPLATE_ASSEMBLE_GROUPID" val="5fd0a51a1fa9d42129dcdd86"/>
  <p:tag name="KSO_WM_TEMPLATE_ASSEMBLE_XID" val="5fd0a51a1fa9d42129dcdd86"/>
  <p:tag name="KSO_WM_TEMPLATE_CATEGORY" val="diagram"/>
  <p:tag name="KSO_WM_TEMPLATE_INDEX" val="20208609"/>
  <p:tag name="KSO_WM_UNIT_BLOCK" val="0"/>
  <p:tag name="KSO_WM_UNIT_COMPATIBLE" val="0"/>
  <p:tag name="KSO_WM_UNIT_DEC_AREA_ID" val="4ac8f81d0e30402a82c87fec8a2a6a3c"/>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DEFAULT_FONT" val="14;20;2"/>
  <p:tag name="KSO_WM_UNIT_DIAGRAM_ISNUMVISUAL" val="0"/>
  <p:tag name="KSO_WM_UNIT_DIAGRAM_ISREFERUNIT" val="0"/>
  <p:tag name="KSO_WM_UNIT_HIGHLIGHT" val="0"/>
  <p:tag name="KSO_WM_UNIT_ID" val="diagram20208609_1*f*1"/>
  <p:tag name="KSO_WM_UNIT_INDEX" val="1"/>
  <p:tag name="KSO_WM_UNIT_LAYERLEVEL" val="1"/>
  <p:tag name="KSO_WM_UNIT_NOCLEAR" val="0"/>
  <p:tag name="KSO_WM_UNIT_PRESET_TEXT" val="单击此处添加正文，文字是您思想的提炼，为了演示发布的良好效果，请言简意赅的阐述您的观点。您的内容已经简明扼要，字字珠玑，但信息却千丝万缕、错综复杂，需要用更多的文字来表述；但请您尽可能提炼思想的精髓，否则容易造成观者的阅读压力，适得其反。正如我们都希望改变世界，希望给别人带去光明，但更多时候我们只需要播下一颗种子，自然有微风吹拂，雨露滋养。恰如其分的表达观点，往往事半功倍。当您的内容到达这个限度时，或许已经不纯粹作用于演示。"/>
  <p:tag name="KSO_WM_UNIT_SHOW_EDIT_AREA_INDICATION" val="1"/>
  <p:tag name="KSO_WM_UNIT_SM_LIMIT_TYPE" val="2"/>
  <p:tag name="KSO_WM_UNIT_SUBTYPE" val="a"/>
  <p:tag name="KSO_WM_UNIT_SUPPORT_UNIT_TYPE" val="[&quot;l&quot;,&quot;m&quot;,&quot;n&quot;,&quot;o&quot;,&quot;p&quot;,&quot;q&quot;,&quot;r&quot;,&quot;δ&quot;,&quot;ε&quot;,&quot;ζ&quot;,&quot;η&quot;,&quot;d&quot;,&quot;α&quot;,&quot;β&quot;,&quot;θ&quot;]"/>
  <p:tag name="KSO_WM_UNIT_TEXT_FILL_FORE_SCHEMECOLOR_INDEX" val="13"/>
  <p:tag name="KSO_WM_UNIT_TEXT_FILL_FORE_SCHEMECOLOR_INDEX_BRIGHTNESS" val="0.25"/>
  <p:tag name="KSO_WM_UNIT_TEXT_FILL_TYPE" val="1"/>
  <p:tag name="KSO_WM_UNIT_TEXT_SUBTYPE" val="a"/>
  <p:tag name="KSO_WM_UNIT_TYPE" val="f"/>
  <p:tag name="KSO_WM_UNIT_VALUE" val="238"/>
</p:tagLst>
</file>

<file path=ppt/tags/tag209.xml><?xml version="1.0" encoding="utf-8"?>
<p:tagLst xmlns:p="http://schemas.openxmlformats.org/presentationml/2006/main">
  <p:tag name="KSO_WM_BEAUTIFY_FLAG" val="#wm#"/>
  <p:tag name="KSO_WM_CHIP_DECFILLPROP" val="[]"/>
  <p:tag name="KSO_WM_CHIP_FILLPROP" val="[[{&quot;text_align&quot;:&quot;lm&quot;,&quot;text_direction&quot;:&quot;horizontal&quot;,&quot;support_big_font&quot;:false,&quot;fill_id&quot;:&quot;c4c25ca0ca5c40f185466383f79d5c7d&quot;,&quot;fill_align&quot;:&quot;lm&quot;,&quot;chip_types&quot;:[&quot;header&quot;]},{&quot;text_align&quot;:&quot;lm&quot;,&quot;text_direction&quot;:&quot;horizontal&quot;,&quot;support_big_font&quot;:false,&quot;fill_id&quot;:&quot;d48b62735a09469bb829c88fb0d6fc75&quot;,&quot;fill_align&quot;:&quot;lm&quot;,&quot;chip_types&quot;:[&quot;diagram&quot;,&quot;pictext&quot;,&quot;text&quot;,&quot;picture&quot;,&quot;chart&quot;,&quot;table&quot;,&quot;video&quot;]}]]"/>
  <p:tag name="KSO_WM_CHIP_GROUPID" val="5ef20bd7a491bb0086638afb"/>
  <p:tag name="KSO_WM_CHIP_INFOS" val="{&quot;type&quot;:0,&quot;layout_type&quot;:&quot;topbottom&quot;,&quot;layout_feature&quot;:2,&quot;aspect_ratio&quot;:&quot;16:9&quot;,&quot;same_font_size&quot;:false,&quot;diagram&quot;:{&quot;type&quot;:[],&quot;direction&quot;:0,&quot;isSupportDecBetweenItems&quot;:false},&quot;tags&quot;:{&quot;style&quot;:[&quot;商务&quot;,&quot;简约&quot;,&quot;文艺清新&quot;,&quot;中国风&quot;,&quot;卡通&quot;,&quot;欧美风&quot;,&quot;黑板风&quot;,&quot;渐变风&quot;,&quot;党政风&quot;]},&quot;slide_type&quot;:[&quot;text&quot;]}"/>
  <p:tag name="KSO_WM_CHIP_XID" val="5ef20bd7a491bb0086638afc"/>
  <p:tag name="KSO_WM_SLIDE_BACKGROUND" val="[&quot;general&quot;]"/>
  <p:tag name="KSO_WM_SLIDE_BACKGROUND_TYPE" val="general"/>
  <p:tag name="KSO_WM_SLIDE_BK_DARK_LIGHT" val="2"/>
  <p:tag name="KSO_WM_SLIDE_CAN_ADD_NAVIGATION" val="1"/>
  <p:tag name="KSO_WM_SLIDE_ID" val="diagram20208609_1"/>
  <p:tag name="KSO_WM_SLIDE_INDEX" val="1"/>
  <p:tag name="KSO_WM_SLIDE_ITEM_CNT" val="0"/>
  <p:tag name="KSO_WM_SLIDE_LAYOUT" val="a_f"/>
  <p:tag name="KSO_WM_SLIDE_LAYOUT_CNT" val="1_1"/>
  <p:tag name="KSO_WM_SLIDE_LAYOUT_INFO" val="{&quot;backgroundInfo&quot;:[{&quot;bottom&quot;:0,&quot;bottomAbs&quot;:false,&quot;left&quot;:0,&quot;leftAbs&quot;:false,&quot;right&quot;:0,&quot;rightAbs&quot;:false,&quot;top&quot;:0,&quot;topAbs&quot;:false,&quot;type&quot;:&quot;general&quot;}],&quot;id&quot;:&quot;2020-12-09T18:21:14&quot;,&quot;maxSize&quot;:{&quot;size1&quot;:31.100000000000001},&quot;minSize&quot;:{&quot;size1&quot;:26.699999999999999},&quot;normalSize&quot;:{&quot;size1&quot;:31.09981481481481},&quot;subLayout&quot;:[{&quot;id&quot;:&quot;2020-12-09T18:21:14&quot;,&quot;margin&quot;:{&quot;bottom&quot;:0.026000002399086952,&quot;left&quot;:5.0799999237060547,&quot;right&quot;:6.7729997634887695,&quot;top&quot;:2.9630000591278076},&quot;type&quot;:0},{&quot;id&quot;:&quot;2020-12-09T18:21:14&quot;,&quot;margin&quot;:{&quot;bottom&quot;:4.2329998016357422,&quot;left&quot;:5.0799999237060547,&quot;right&quot;:4.6560001373291016,&quot;top&quot;:0.84700000286102295},&quot;type&quot;:0}],&quot;type&quot;:0}"/>
  <p:tag name="KSO_WM_SLIDE_POSITION" val="0*0"/>
  <p:tag name="KSO_WM_SLIDE_RATIO" val="1.777778"/>
  <p:tag name="KSO_WM_SLIDE_SIZE" val="960*540"/>
  <p:tag name="KSO_WM_SLIDE_SUBTYPE" val="pureTxt"/>
  <p:tag name="KSO_WM_SLIDE_SUPPORT_FEATURE_TYPE" val="0"/>
  <p:tag name="KSO_WM_SLIDE_TYPE" val="text"/>
  <p:tag name="KSO_WM_TAG_VERSION" val="1.0"/>
  <p:tag name="KSO_WM_TEMPLATE_ASSEMBLE_GROUPID" val="5fd0a51a1fa9d42129dcdd86"/>
  <p:tag name="KSO_WM_TEMPLATE_ASSEMBLE_XID" val="5fd0a51a1fa9d42129dcdd86"/>
  <p:tag name="KSO_WM_TEMPLATE_CATEGORY" val="custom"/>
  <p:tag name="KSO_WM_TEMPLATE_COLOR_TYPE" val="1"/>
  <p:tag name="KSO_WM_TEMPLATE_INDEX" val="20203241"/>
  <p:tag name="KSO_WM_TEMPLATE_MASTER_TYPE" val="0"/>
  <p:tag name="KSO_WM_TEMPLATE_SUBCATEGORY" val="21"/>
</p:tagLst>
</file>

<file path=ppt/tags/tag210.xml><?xml version="1.0" encoding="utf-8"?>
<p:tagLst xmlns:p="http://schemas.openxmlformats.org/presentationml/2006/main">
  <p:tag name="KSO_WM_BEAUTIFY_FLAG" val="#wm#"/>
  <p:tag name="KSO_WM_TAG_VERSION" val="1.0"/>
  <p:tag name="KSO_WM_TEMPLATE_CATEGORY" val="diagram"/>
  <p:tag name="KSO_WM_TEMPLATE_INDEX" val="20203671"/>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diagram20203671_1*i*1"/>
  <p:tag name="KSO_WM_UNIT_INDEX" val="1"/>
  <p:tag name="KSO_WM_UNIT_LAYERLEVEL" val="1"/>
  <p:tag name="KSO_WM_UNIT_LINE_FILL_TYPE" val="2"/>
  <p:tag name="KSO_WM_UNIT_LINE_FORE_SCHEMECOLOR_INDEX" val="5"/>
  <p:tag name="KSO_WM_UNIT_LINE_FORE_SCHEMECOLOR_INDEX_BRIGHTNESS" val="-0.25"/>
  <p:tag name="KSO_WM_UNIT_TEXT_FILL_FORE_SCHEMECOLOR_INDEX" val="2"/>
  <p:tag name="KSO_WM_UNIT_TEXT_FILL_FORE_SCHEMECOLOR_INDEX_BRIGHTNESS" val="0"/>
  <p:tag name="KSO_WM_UNIT_TEXT_FILL_TYPE" val="1"/>
  <p:tag name="KSO_WM_UNIT_TYPE" val="i"/>
</p:tagLst>
</file>

<file path=ppt/tags/tag211.xml><?xml version="1.0" encoding="utf-8"?>
<p:tagLst xmlns:p="http://schemas.openxmlformats.org/presentationml/2006/main">
  <p:tag name="KSO_WM_BEAUTIFY_FLAG" val="#wm#"/>
  <p:tag name="KSO_WM_TAG_VERSION" val="1.0"/>
  <p:tag name="KSO_WM_TEMPLATE_CATEGORY" val="diagram"/>
  <p:tag name="KSO_WM_TEMPLATE_INDEX" val="20203671"/>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20203671_1*i*2"/>
  <p:tag name="KSO_WM_UNIT_INDEX" val="2"/>
  <p:tag name="KSO_WM_UNIT_LAYERLEVEL" val="1"/>
  <p:tag name="KSO_WM_UNIT_TEXT_FILL_FORE_SCHEMECOLOR_INDEX" val="2"/>
  <p:tag name="KSO_WM_UNIT_TEXT_FILL_FORE_SCHEMECOLOR_INDEX_BRIGHTNESS" val="0"/>
  <p:tag name="KSO_WM_UNIT_TEXT_FILL_TYPE" val="1"/>
  <p:tag name="KSO_WM_UNIT_TYPE" val="i"/>
</p:tagLst>
</file>

<file path=ppt/tags/tag212.xml><?xml version="1.0" encoding="utf-8"?>
<p:tagLst xmlns:p="http://schemas.openxmlformats.org/presentationml/2006/main">
  <p:tag name="KSO_WM_BEAUTIFY_FLAG" val="#wm#"/>
  <p:tag name="KSO_WM_TAG_VERSION" val="1.0"/>
  <p:tag name="KSO_WM_TEMPLATE_CATEGORY" val="diagram"/>
  <p:tag name="KSO_WM_TEMPLATE_INDEX" val="20203671"/>
  <p:tag name="KSO_WM_UNIT_COMPATIBLE" val="0"/>
  <p:tag name="KSO_WM_UNIT_DIAGRAM_ISNUMVISUAL" val="0"/>
  <p:tag name="KSO_WM_UNIT_DIAGRAM_ISREFERUNIT" val="0"/>
  <p:tag name="KSO_WM_UNIT_HIGHLIGHT" val="0"/>
  <p:tag name="KSO_WM_UNIT_ID" val="diagram20203671_1*a*1"/>
  <p:tag name="KSO_WM_UNIT_INDEX" val="1"/>
  <p:tag name="KSO_WM_UNIT_ISCONTENTSTITLE" val="0"/>
  <p:tag name="KSO_WM_UNIT_ISNUMDGMTITLE" val="0"/>
  <p:tag name="KSO_WM_UNIT_LAYERLEVEL" val="1"/>
  <p:tag name="KSO_WM_UNIT_NOCLEAR" val="0"/>
  <p:tag name="KSO_WM_UNIT_PRESET_TEXT" val="单击此处添加标题"/>
  <p:tag name="KSO_WM_UNIT_TEXT_FILL_FORE_SCHEMECOLOR_INDEX" val="14"/>
  <p:tag name="KSO_WM_UNIT_TEXT_FILL_FORE_SCHEMECOLOR_INDEX_BRIGHTNESS" val="0"/>
  <p:tag name="KSO_WM_UNIT_TEXT_FILL_TYPE" val="1"/>
  <p:tag name="KSO_WM_UNIT_TYPE" val="a"/>
  <p:tag name="KSO_WM_UNIT_VALUE" val="12"/>
</p:tagLst>
</file>

<file path=ppt/tags/tag213.xml><?xml version="1.0" encoding="utf-8"?>
<p:tagLst xmlns:p="http://schemas.openxmlformats.org/presentationml/2006/main">
  <p:tag name="KSO_WM_BEAUTIFY_FLAG" val="#wm#"/>
  <p:tag name="KSO_WM_TAG_VERSION" val="1.0"/>
  <p:tag name="KSO_WM_TEMPLATE_CATEGORY" val="diagram"/>
  <p:tag name="KSO_WM_TEMPLATE_INDEX" val="20203671"/>
  <p:tag name="KSO_WM_UNIT_COMPATIBLE" val="0"/>
  <p:tag name="KSO_WM_UNIT_DIAGRAM_ISNUMVISUAL" val="0"/>
  <p:tag name="KSO_WM_UNIT_DIAGRAM_ISREFERUNIT" val="0"/>
  <p:tag name="KSO_WM_UNIT_HIGHLIGHT" val="0"/>
  <p:tag name="KSO_WM_UNIT_ID" val="diagram20203671_1*f*1"/>
  <p:tag name="KSO_WM_UNIT_INDEX" val="1"/>
  <p:tag name="KSO_WM_UNIT_LAYERLEVEL" val="1"/>
  <p:tag name="KSO_WM_UNIT_NOCLEAR" val="0"/>
  <p:tag name="KSO_WM_UNIT_PRESET_TEXT" val="单击此处添加文本具体内容，简明扼要地阐述你的观点。&#13;单击此处添加文本具体内容，简明扼要地阐述你的观点。&#13;单击此处添加文本具体内容，简明扼要地阐述你的观点。&#13;单击此处添加文本具体内容，简明扼要地阐述你的观点。&#13;单击此处添加文本具体内容，简明扼要地阐述你的观点。"/>
  <p:tag name="KSO_WM_UNIT_SUBTYPE" val="a"/>
  <p:tag name="KSO_WM_UNIT_TEXT_FILL_FORE_SCHEMECOLOR_INDEX" val="13"/>
  <p:tag name="KSO_WM_UNIT_TEXT_FILL_FORE_SCHEMECOLOR_INDEX_BRIGHTNESS" val="0.15"/>
  <p:tag name="KSO_WM_UNIT_TEXT_FILL_TYPE" val="1"/>
  <p:tag name="KSO_WM_UNIT_TYPE" val="f"/>
  <p:tag name="KSO_WM_UNIT_VALUE" val="1144"/>
</p:tagLst>
</file>

<file path=ppt/tags/tag214.xml><?xml version="1.0" encoding="utf-8"?>
<p:tagLst xmlns:p="http://schemas.openxmlformats.org/presentationml/2006/main">
  <p:tag name="KSO_WM_BEAUTIFY_FLAG" val="#wm#"/>
  <p:tag name="KSO_WM_TAG_VERSION" val="1.0"/>
  <p:tag name="KSO_WM_TEMPLATE_CATEGORY" val="diagram"/>
  <p:tag name="KSO_WM_TEMPLATE_INDEX" val="20203671"/>
  <p:tag name="KSO_WM_UNIT_COMPATIBLE" val="0"/>
  <p:tag name="KSO_WM_UNIT_DIAGRAM_ISNUMVISUAL" val="0"/>
  <p:tag name="KSO_WM_UNIT_DIAGRAM_ISREFERUNIT" val="0"/>
  <p:tag name="KSO_WM_UNIT_FILL_FORE_SCHEMECOLOR_INDEX" val="5"/>
  <p:tag name="KSO_WM_UNIT_FILL_FORE_SCHEMECOLOR_INDEX_BRIGHTNESS" val="-0.25"/>
  <p:tag name="KSO_WM_UNIT_FILL_TYPE" val="1"/>
  <p:tag name="KSO_WM_UNIT_HIGHLIGHT" val="0"/>
  <p:tag name="KSO_WM_UNIT_ID" val="diagram20203671_1*i*3"/>
  <p:tag name="KSO_WM_UNIT_INDEX" val="3"/>
  <p:tag name="KSO_WM_UNIT_LAYERLEVEL" val="1"/>
  <p:tag name="KSO_WM_UNIT_TEXT_FILL_FORE_SCHEMECOLOR_INDEX" val="2"/>
  <p:tag name="KSO_WM_UNIT_TEXT_FILL_FORE_SCHEMECOLOR_INDEX_BRIGHTNESS" val="0"/>
  <p:tag name="KSO_WM_UNIT_TEXT_FILL_TYPE" val="1"/>
  <p:tag name="KSO_WM_UNIT_TYPE" val="i"/>
</p:tagLst>
</file>

<file path=ppt/tags/tag215.xml><?xml version="1.0" encoding="utf-8"?>
<p:tagLst xmlns:p="http://schemas.openxmlformats.org/presentationml/2006/main">
  <p:tag name="KSO_WM_BEAUTIFY_FLAG" val="#wm#"/>
  <p:tag name="KSO_WM_TAG_VERSION" val="1.0"/>
  <p:tag name="KSO_WM_TEMPLATE_CATEGORY" val="diagram"/>
  <p:tag name="KSO_WM_TEMPLATE_INDEX" val="20203671"/>
  <p:tag name="KSO_WM_UNIT_COMPATIBLE" val="0"/>
  <p:tag name="KSO_WM_UNIT_DIAGRAM_ISNUMVISUAL" val="0"/>
  <p:tag name="KSO_WM_UNIT_DIAGRAM_ISREFERUNIT" val="0"/>
  <p:tag name="KSO_WM_UNIT_FILL_FORE_SCHEMECOLOR_INDEX" val="5"/>
  <p:tag name="KSO_WM_UNIT_FILL_FORE_SCHEMECOLOR_INDEX_BRIGHTNESS" val="-0.25"/>
  <p:tag name="KSO_WM_UNIT_FILL_TYPE" val="1"/>
  <p:tag name="KSO_WM_UNIT_HIGHLIGHT" val="0"/>
  <p:tag name="KSO_WM_UNIT_ID" val="diagram20203671_1*i*4"/>
  <p:tag name="KSO_WM_UNIT_INDEX" val="4"/>
  <p:tag name="KSO_WM_UNIT_LAYERLEVEL" val="1"/>
  <p:tag name="KSO_WM_UNIT_TEXT_FILL_FORE_SCHEMECOLOR_INDEX" val="2"/>
  <p:tag name="KSO_WM_UNIT_TEXT_FILL_FORE_SCHEMECOLOR_INDEX_BRIGHTNESS" val="0"/>
  <p:tag name="KSO_WM_UNIT_TEXT_FILL_TYPE" val="1"/>
  <p:tag name="KSO_WM_UNIT_TYPE" val="i"/>
</p:tagLst>
</file>

<file path=ppt/tags/tag216.xml><?xml version="1.0" encoding="utf-8"?>
<p:tagLst xmlns:p="http://schemas.openxmlformats.org/presentationml/2006/main">
  <p:tag name="KSO_WM_BEAUTIFY_FLAG" val="#wm#"/>
  <p:tag name="KSO_WM_SLIDE_ID" val="diagram20203671_1"/>
  <p:tag name="KSO_WM_SLIDE_INDEX" val="1"/>
  <p:tag name="KSO_WM_SLIDE_ITEM_CNT" val="0"/>
  <p:tag name="KSO_WM_SLIDE_LAYOUT" val="a_f"/>
  <p:tag name="KSO_WM_SLIDE_LAYOUT_CNT" val="1_1"/>
  <p:tag name="KSO_WM_SLIDE_POSITION" val="32*36"/>
  <p:tag name="KSO_WM_SLIDE_SIZE" val="895*464"/>
  <p:tag name="KSO_WM_SLIDE_SUBTYPE" val="pureTxt"/>
  <p:tag name="KSO_WM_SLIDE_TYPE" val="text"/>
  <p:tag name="KSO_WM_TAG_VERSION" val="1.0"/>
  <p:tag name="KSO_WM_TEMPLATE_CATEGORY" val="custom"/>
  <p:tag name="KSO_WM_TEMPLATE_COLOR_TYPE" val="1"/>
  <p:tag name="KSO_WM_TEMPLATE_INDEX" val="20203241"/>
  <p:tag name="KSO_WM_TEMPLATE_MASTER_TYPE" val="0"/>
  <p:tag name="KSO_WM_TEMPLATE_SUBCATEGORY" val="0"/>
</p:tagLst>
</file>

<file path=ppt/tags/tag217.xml><?xml version="1.0" encoding="utf-8"?>
<p:tagLst xmlns:p="http://schemas.openxmlformats.org/presentationml/2006/main">
  <p:tag name="KSO_WM_BEAUTIFY_FLAG" val="#wm#"/>
  <p:tag name="KSO_WM_TAG_VERSION" val="1.0"/>
  <p:tag name="KSO_WM_TEMPLATE_CATEGORY" val="diagram"/>
  <p:tag name="KSO_WM_TEMPLATE_INDEX" val="20203671"/>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diagram20203671_1*i*1"/>
  <p:tag name="KSO_WM_UNIT_INDEX" val="1"/>
  <p:tag name="KSO_WM_UNIT_LAYERLEVEL" val="1"/>
  <p:tag name="KSO_WM_UNIT_LINE_FILL_TYPE" val="2"/>
  <p:tag name="KSO_WM_UNIT_LINE_FORE_SCHEMECOLOR_INDEX" val="5"/>
  <p:tag name="KSO_WM_UNIT_LINE_FORE_SCHEMECOLOR_INDEX_BRIGHTNESS" val="-0.25"/>
  <p:tag name="KSO_WM_UNIT_TEXT_FILL_FORE_SCHEMECOLOR_INDEX" val="2"/>
  <p:tag name="KSO_WM_UNIT_TEXT_FILL_FORE_SCHEMECOLOR_INDEX_BRIGHTNESS" val="0"/>
  <p:tag name="KSO_WM_UNIT_TEXT_FILL_TYPE" val="1"/>
  <p:tag name="KSO_WM_UNIT_TYPE" val="i"/>
</p:tagLst>
</file>

<file path=ppt/tags/tag218.xml><?xml version="1.0" encoding="utf-8"?>
<p:tagLst xmlns:p="http://schemas.openxmlformats.org/presentationml/2006/main">
  <p:tag name="KSO_WM_BEAUTIFY_FLAG" val="#wm#"/>
  <p:tag name="KSO_WM_TAG_VERSION" val="1.0"/>
  <p:tag name="KSO_WM_TEMPLATE_CATEGORY" val="diagram"/>
  <p:tag name="KSO_WM_TEMPLATE_INDEX" val="20203671"/>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20203671_1*i*2"/>
  <p:tag name="KSO_WM_UNIT_INDEX" val="2"/>
  <p:tag name="KSO_WM_UNIT_LAYERLEVEL" val="1"/>
  <p:tag name="KSO_WM_UNIT_TEXT_FILL_FORE_SCHEMECOLOR_INDEX" val="2"/>
  <p:tag name="KSO_WM_UNIT_TEXT_FILL_FORE_SCHEMECOLOR_INDEX_BRIGHTNESS" val="0"/>
  <p:tag name="KSO_WM_UNIT_TEXT_FILL_TYPE" val="1"/>
  <p:tag name="KSO_WM_UNIT_TYPE" val="i"/>
</p:tagLst>
</file>

<file path=ppt/tags/tag219.xml><?xml version="1.0" encoding="utf-8"?>
<p:tagLst xmlns:p="http://schemas.openxmlformats.org/presentationml/2006/main">
  <p:tag name="KSO_WM_BEAUTIFY_FLAG" val="#wm#"/>
  <p:tag name="KSO_WM_TAG_VERSION" val="1.0"/>
  <p:tag name="KSO_WM_TEMPLATE_CATEGORY" val="diagram"/>
  <p:tag name="KSO_WM_TEMPLATE_INDEX" val="20203671"/>
  <p:tag name="KSO_WM_UNIT_COMPATIBLE" val="0"/>
  <p:tag name="KSO_WM_UNIT_DIAGRAM_ISNUMVISUAL" val="0"/>
  <p:tag name="KSO_WM_UNIT_DIAGRAM_ISREFERUNIT" val="0"/>
  <p:tag name="KSO_WM_UNIT_HIGHLIGHT" val="0"/>
  <p:tag name="KSO_WM_UNIT_ID" val="diagram20203671_1*a*1"/>
  <p:tag name="KSO_WM_UNIT_INDEX" val="1"/>
  <p:tag name="KSO_WM_UNIT_ISCONTENTSTITLE" val="0"/>
  <p:tag name="KSO_WM_UNIT_ISNUMDGMTITLE" val="0"/>
  <p:tag name="KSO_WM_UNIT_LAYERLEVEL" val="1"/>
  <p:tag name="KSO_WM_UNIT_NOCLEAR" val="0"/>
  <p:tag name="KSO_WM_UNIT_PRESET_TEXT" val="单击此处添加标题"/>
  <p:tag name="KSO_WM_UNIT_TEXT_FILL_FORE_SCHEMECOLOR_INDEX" val="14"/>
  <p:tag name="KSO_WM_UNIT_TEXT_FILL_FORE_SCHEMECOLOR_INDEX_BRIGHTNESS" val="0"/>
  <p:tag name="KSO_WM_UNIT_TEXT_FILL_TYPE" val="1"/>
  <p:tag name="KSO_WM_UNIT_TYPE" val="a"/>
  <p:tag name="KSO_WM_UNIT_VALUE" val="12"/>
</p:tagLst>
</file>

<file path=ppt/tags/tag220.xml><?xml version="1.0" encoding="utf-8"?>
<p:tagLst xmlns:p="http://schemas.openxmlformats.org/presentationml/2006/main">
  <p:tag name="KSO_WM_BEAUTIFY_FLAG" val="#wm#"/>
  <p:tag name="KSO_WM_TAG_VERSION" val="1.0"/>
  <p:tag name="KSO_WM_TEMPLATE_CATEGORY" val="diagram"/>
  <p:tag name="KSO_WM_TEMPLATE_INDEX" val="20203671"/>
  <p:tag name="KSO_WM_UNIT_COMPATIBLE" val="0"/>
  <p:tag name="KSO_WM_UNIT_DIAGRAM_ISNUMVISUAL" val="0"/>
  <p:tag name="KSO_WM_UNIT_DIAGRAM_ISREFERUNIT" val="0"/>
  <p:tag name="KSO_WM_UNIT_HIGHLIGHT" val="0"/>
  <p:tag name="KSO_WM_UNIT_ID" val="diagram20203671_1*f*1"/>
  <p:tag name="KSO_WM_UNIT_INDEX" val="1"/>
  <p:tag name="KSO_WM_UNIT_LAYERLEVEL" val="1"/>
  <p:tag name="KSO_WM_UNIT_NOCLEAR" val="0"/>
  <p:tag name="KSO_WM_UNIT_PRESET_TEXT" val="单击此处添加文本具体内容，简明扼要地阐述你的观点。&#13;单击此处添加文本具体内容，简明扼要地阐述你的观点。&#13;单击此处添加文本具体内容，简明扼要地阐述你的观点。&#13;单击此处添加文本具体内容，简明扼要地阐述你的观点。&#13;单击此处添加文本具体内容，简明扼要地阐述你的观点。"/>
  <p:tag name="KSO_WM_UNIT_SUBTYPE" val="a"/>
  <p:tag name="KSO_WM_UNIT_TEXT_FILL_FORE_SCHEMECOLOR_INDEX" val="13"/>
  <p:tag name="KSO_WM_UNIT_TEXT_FILL_FORE_SCHEMECOLOR_INDEX_BRIGHTNESS" val="0.15"/>
  <p:tag name="KSO_WM_UNIT_TEXT_FILL_TYPE" val="1"/>
  <p:tag name="KSO_WM_UNIT_TYPE" val="f"/>
  <p:tag name="KSO_WM_UNIT_VALUE" val="1144"/>
</p:tagLst>
</file>

<file path=ppt/tags/tag221.xml><?xml version="1.0" encoding="utf-8"?>
<p:tagLst xmlns:p="http://schemas.openxmlformats.org/presentationml/2006/main">
  <p:tag name="KSO_WM_BEAUTIFY_FLAG" val="#wm#"/>
  <p:tag name="KSO_WM_TAG_VERSION" val="1.0"/>
  <p:tag name="KSO_WM_TEMPLATE_CATEGORY" val="diagram"/>
  <p:tag name="KSO_WM_TEMPLATE_INDEX" val="20203671"/>
  <p:tag name="KSO_WM_UNIT_COMPATIBLE" val="0"/>
  <p:tag name="KSO_WM_UNIT_DIAGRAM_ISNUMVISUAL" val="0"/>
  <p:tag name="KSO_WM_UNIT_DIAGRAM_ISREFERUNIT" val="0"/>
  <p:tag name="KSO_WM_UNIT_FILL_FORE_SCHEMECOLOR_INDEX" val="5"/>
  <p:tag name="KSO_WM_UNIT_FILL_FORE_SCHEMECOLOR_INDEX_BRIGHTNESS" val="-0.25"/>
  <p:tag name="KSO_WM_UNIT_FILL_TYPE" val="1"/>
  <p:tag name="KSO_WM_UNIT_HIGHLIGHT" val="0"/>
  <p:tag name="KSO_WM_UNIT_ID" val="diagram20203671_1*i*3"/>
  <p:tag name="KSO_WM_UNIT_INDEX" val="3"/>
  <p:tag name="KSO_WM_UNIT_LAYERLEVEL" val="1"/>
  <p:tag name="KSO_WM_UNIT_TEXT_FILL_FORE_SCHEMECOLOR_INDEX" val="2"/>
  <p:tag name="KSO_WM_UNIT_TEXT_FILL_FORE_SCHEMECOLOR_INDEX_BRIGHTNESS" val="0"/>
  <p:tag name="KSO_WM_UNIT_TEXT_FILL_TYPE" val="1"/>
  <p:tag name="KSO_WM_UNIT_TYPE" val="i"/>
</p:tagLst>
</file>

<file path=ppt/tags/tag222.xml><?xml version="1.0" encoding="utf-8"?>
<p:tagLst xmlns:p="http://schemas.openxmlformats.org/presentationml/2006/main">
  <p:tag name="KSO_WM_BEAUTIFY_FLAG" val="#wm#"/>
  <p:tag name="KSO_WM_TAG_VERSION" val="1.0"/>
  <p:tag name="KSO_WM_TEMPLATE_CATEGORY" val="diagram"/>
  <p:tag name="KSO_WM_TEMPLATE_INDEX" val="20203671"/>
  <p:tag name="KSO_WM_UNIT_COMPATIBLE" val="0"/>
  <p:tag name="KSO_WM_UNIT_DIAGRAM_ISNUMVISUAL" val="0"/>
  <p:tag name="KSO_WM_UNIT_DIAGRAM_ISREFERUNIT" val="0"/>
  <p:tag name="KSO_WM_UNIT_FILL_FORE_SCHEMECOLOR_INDEX" val="5"/>
  <p:tag name="KSO_WM_UNIT_FILL_FORE_SCHEMECOLOR_INDEX_BRIGHTNESS" val="-0.25"/>
  <p:tag name="KSO_WM_UNIT_FILL_TYPE" val="1"/>
  <p:tag name="KSO_WM_UNIT_HIGHLIGHT" val="0"/>
  <p:tag name="KSO_WM_UNIT_ID" val="diagram20203671_1*i*4"/>
  <p:tag name="KSO_WM_UNIT_INDEX" val="4"/>
  <p:tag name="KSO_WM_UNIT_LAYERLEVEL" val="1"/>
  <p:tag name="KSO_WM_UNIT_TEXT_FILL_FORE_SCHEMECOLOR_INDEX" val="2"/>
  <p:tag name="KSO_WM_UNIT_TEXT_FILL_FORE_SCHEMECOLOR_INDEX_BRIGHTNESS" val="0"/>
  <p:tag name="KSO_WM_UNIT_TEXT_FILL_TYPE" val="1"/>
  <p:tag name="KSO_WM_UNIT_TYPE" val="i"/>
</p:tagLst>
</file>

<file path=ppt/tags/tag223.xml><?xml version="1.0" encoding="utf-8"?>
<p:tagLst xmlns:p="http://schemas.openxmlformats.org/presentationml/2006/main">
  <p:tag name="KSO_WM_BEAUTIFY_FLAG" val="#wm#"/>
  <p:tag name="KSO_WM_SLIDE_ID" val="diagram20203671_1"/>
  <p:tag name="KSO_WM_SLIDE_INDEX" val="1"/>
  <p:tag name="KSO_WM_SLIDE_ITEM_CNT" val="0"/>
  <p:tag name="KSO_WM_SLIDE_LAYOUT" val="a_f"/>
  <p:tag name="KSO_WM_SLIDE_LAYOUT_CNT" val="1_1"/>
  <p:tag name="KSO_WM_SLIDE_POSITION" val="32*36"/>
  <p:tag name="KSO_WM_SLIDE_SIZE" val="895*464"/>
  <p:tag name="KSO_WM_SLIDE_SUBTYPE" val="pureTxt"/>
  <p:tag name="KSO_WM_SLIDE_TYPE" val="text"/>
  <p:tag name="KSO_WM_TAG_VERSION" val="1.0"/>
  <p:tag name="KSO_WM_TEMPLATE_CATEGORY" val="custom"/>
  <p:tag name="KSO_WM_TEMPLATE_COLOR_TYPE" val="1"/>
  <p:tag name="KSO_WM_TEMPLATE_INDEX" val="20203241"/>
  <p:tag name="KSO_WM_TEMPLATE_MASTER_TYPE" val="0"/>
  <p:tag name="KSO_WM_TEMPLATE_SUBCATEGORY" val="0"/>
</p:tagLst>
</file>

<file path=ppt/tags/tag224.xml><?xml version="1.0" encoding="utf-8"?>
<p:tagLst xmlns:p="http://schemas.openxmlformats.org/presentationml/2006/main">
  <p:tag name="KSO_WM_BEAUTIFY_FLAG" val="#wm#"/>
  <p:tag name="KSO_WM_SLIDE_BACKGROUND_TYPE" val="bottomTop"/>
  <p:tag name="KSO_WM_SLIDE_BK_DARK_LIGHT" val="2"/>
  <p:tag name="KSO_WM_TAG_VERSION" val="1.0"/>
  <p:tag name="KSO_WM_TEMPLATE_ASSEMBLE_GROUPID" val="5fd0daa61fa9d42129dd8971"/>
  <p:tag name="KSO_WM_TEMPLATE_ASSEMBLE_XID" val="5fd0daa61fa9d42129dd8971"/>
  <p:tag name="KSO_WM_TEMPLATE_CATEGORY" val="diagram"/>
  <p:tag name="KSO_WM_TEMPLATE_INDEX" val="20212811"/>
  <p:tag name="KSO_WM_UNIT_BK_DARK_LIGHT" val="2"/>
  <p:tag name="KSO_WM_UNIT_COMPATIBLE" val="0"/>
  <p:tag name="KSO_WM_UNIT_DIAGRAM_ISNUMVISUAL" val="0"/>
  <p:tag name="KSO_WM_UNIT_DIAGRAM_ISREFERUNIT" val="0"/>
  <p:tag name="KSO_WM_UNIT_FILL_FORE_SCHEMECOLOR_INDEX" val="15"/>
  <p:tag name="KSO_WM_UNIT_FILL_FORE_SCHEMECOLOR_INDEX_BRIGHTNESS" val="0"/>
  <p:tag name="KSO_WM_UNIT_FILL_TYPE" val="1"/>
  <p:tag name="KSO_WM_UNIT_HIGHLIGHT" val="0"/>
  <p:tag name="KSO_WM_UNIT_ID" val="diagram20212811_1*i*1"/>
  <p:tag name="KSO_WM_UNIT_INDEX" val="1"/>
  <p:tag name="KSO_WM_UNIT_LAYERLEVEL" val="1"/>
  <p:tag name="KSO_WM_UNIT_SUBTYPE" val="h"/>
  <p:tag name="KSO_WM_UNIT_TEXT_FILL_FORE_SCHEMECOLOR_INDEX" val="2"/>
  <p:tag name="KSO_WM_UNIT_TEXT_FILL_FORE_SCHEMECOLOR_INDEX_BRIGHTNESS" val="0"/>
  <p:tag name="KSO_WM_UNIT_TEXT_FILL_TYPE" val="1"/>
  <p:tag name="KSO_WM_UNIT_TYPE" val="i"/>
  <p:tag name="KSO_WM_UNIT_VALUE" val="742"/>
</p:tagLst>
</file>

<file path=ppt/tags/tag225.xml><?xml version="1.0" encoding="utf-8"?>
<p:tagLst xmlns:p="http://schemas.openxmlformats.org/presentationml/2006/main">
  <p:tag name="KSO_WM_BEAUTIFY_FLAG" val="#wm#"/>
  <p:tag name="KSO_WM_CHIP_GROUPID" val="5eda18a25860357932c55e72"/>
  <p:tag name="KSO_WM_CHIP_XID" val="5eda18ef5860357932c55e83"/>
  <p:tag name="KSO_WM_TAG_VERSION" val="1.0"/>
  <p:tag name="KSO_WM_TEMPLATE_ASSEMBLE_GROUPID" val="5fd0daa61fa9d42129dd8971"/>
  <p:tag name="KSO_WM_TEMPLATE_ASSEMBLE_XID" val="5fd0daa61fa9d42129dd8971"/>
  <p:tag name="KSO_WM_TEMPLATE_CATEGORY" val="diagram"/>
  <p:tag name="KSO_WM_TEMPLATE_INDEX" val="20212811"/>
  <p:tag name="KSO_WM_UNIT_BLOCK" val="0"/>
  <p:tag name="KSO_WM_UNIT_COMPATIBLE" val="0"/>
  <p:tag name="KSO_WM_UNIT_DEC_AREA_ID" val="ac983ccc44e24924a07b7d6ae7abfe89"/>
  <p:tag name="KSO_WM_UNIT_DECORATE_INFO" val="{&quot;DecorateInfoH&quot;:{&quot;IsAbs&quot;:false},&quot;DecorateInfoW&quot;:{&quot;IsAbs&quot;:false},&quot;DecorateInfoX&quot;:{&quot;IsAbs&quot;:false,&quot;Pos&quot;:1},&quot;DecorateInfoY&quot;:{&quot;IsAbs&quot;:false,&quot;Pos&quot;:1},&quot;ReferentInfo&quot;:{&quot;Id&quot;:&quot;5a97a2993de741a4a0eb6f8e0095d79c&quot;,&quot;X&quot;:{&quot;Pos&quot;:1},&quot;Y&quot;:{&quot;Pos&quot;:1}},&quot;whChangeMode&quot;: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diagram20212811_1*i*2"/>
  <p:tag name="KSO_WM_UNIT_INDEX" val="2"/>
  <p:tag name="KSO_WM_UNIT_LAYERLEVEL" val="1"/>
  <p:tag name="KSO_WM_UNIT_SHADOW_SCHEMECOLOR_INDEX" val="13"/>
  <p:tag name="KSO_WM_UNIT_SHADOW_SCHEMECOLOR_INDEX_BRIGHTNESS" val="0"/>
  <p:tag name="KSO_WM_UNIT_SM_LIMIT_TYPE" val="2"/>
  <p:tag name="KSO_WM_UNIT_TYPE" val="i"/>
  <p:tag name="KSO_WM_UNIT_VALUE" val="864"/>
</p:tagLst>
</file>

<file path=ppt/tags/tag226.xml><?xml version="1.0" encoding="utf-8"?>
<p:tagLst xmlns:p="http://schemas.openxmlformats.org/presentationml/2006/main">
  <p:tag name="KSO_WM_ASSEMBLE_CHIP_INDEX" val="33e1c688c5424d668066b0e27861c6a9"/>
  <p:tag name="KSO_WM_BEAUTIFY_FLAG" val="#wm#"/>
  <p:tag name="KSO_WM_CHIP_FILLAREA_FILL_RULE" val="{&quot;fill_align&quot;:&quot;ct&quot;,&quot;fill_mode&quot;:&quot;full&quot;,&quot;sacle_strategy&quot;:&quot;smart&quot;}"/>
  <p:tag name="KSO_WM_CHIP_GROUPID" val="5e7881253197e252a37019b5"/>
  <p:tag name="KSO_WM_CHIP_XID" val="5e7881253197e252a37019b6"/>
  <p:tag name="KSO_WM_TAG_VERSION" val="1.0"/>
  <p:tag name="KSO_WM_TEMPLATE_ASSEMBLE_GROUPID" val="5fd0daa61fa9d42129dd8971"/>
  <p:tag name="KSO_WM_TEMPLATE_ASSEMBLE_XID" val="5fd0daa61fa9d42129dd8971"/>
  <p:tag name="KSO_WM_TEMPLATE_CATEGORY" val="diagram"/>
  <p:tag name="KSO_WM_TEMPLATE_INDEX" val="20212811"/>
  <p:tag name="KSO_WM_UNIT_BLOCK" val="0"/>
  <p:tag name="KSO_WM_UNIT_COMPATIBLE" val="0"/>
  <p:tag name="KSO_WM_UNIT_DEC_AREA_ID" val="927a73a018fc4023b9d01225f13ee896"/>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DEFAULT_FONT" val="24;44;4"/>
  <p:tag name="KSO_WM_UNIT_DIAGRAM_ISNUMVISUAL" val="0"/>
  <p:tag name="KSO_WM_UNIT_DIAGRAM_ISREFERUNIT" val="0"/>
  <p:tag name="KSO_WM_UNIT_HIGHLIGHT" val="0"/>
  <p:tag name="KSO_WM_UNIT_ID" val="diagram20212811_1*a*1"/>
  <p:tag name="KSO_WM_UNIT_INDEX" val="1"/>
  <p:tag name="KSO_WM_UNIT_ISCONTENTSTITLE" val="0"/>
  <p:tag name="KSO_WM_UNIT_ISNUMDGMTITLE" val="0"/>
  <p:tag name="KSO_WM_UNIT_LAYERLEVEL" val="1"/>
  <p:tag name="KSO_WM_UNIT_NOCLEAR" val="0"/>
  <p:tag name="KSO_WM_UNIT_PRESET_TEXT" val="单击此处添加大标题内容"/>
  <p:tag name="KSO_WM_UNIT_SHOW_EDIT_AREA_INDICATION" val="1"/>
  <p:tag name="KSO_WM_UNIT_SM_LIMIT_TYPE" val="2"/>
  <p:tag name="KSO_WM_UNIT_TEXT_FILL_FORE_SCHEMECOLOR_INDEX" val="13"/>
  <p:tag name="KSO_WM_UNIT_TEXT_FILL_FORE_SCHEMECOLOR_INDEX_BRIGHTNESS" val="0"/>
  <p:tag name="KSO_WM_UNIT_TEXT_FILL_TYPE" val="1"/>
  <p:tag name="KSO_WM_UNIT_TYPE" val="a"/>
  <p:tag name="KSO_WM_UNIT_VALUE" val="24"/>
</p:tagLst>
</file>

<file path=ppt/tags/tag227.xml><?xml version="1.0" encoding="utf-8"?>
<p:tagLst xmlns:p="http://schemas.openxmlformats.org/presentationml/2006/main">
  <p:tag name="KSO_WM_ASSEMBLE_CHIP_INDEX" val="5a11a4a875524aaeb2af8918145d2c4b"/>
  <p:tag name="KSO_WM_BEAUTIFY_FLAG" val="#wm#"/>
  <p:tag name="KSO_WM_CHIP_FILLAREA_FILL_RULE" val="{&quot;fill_align&quot;:&quot;cm&quot;,&quot;fill_mode&quot;:&quot;full&quot;,&quot;sacle_strategy&quot;:&quot;smart&quot;}"/>
  <p:tag name="KSO_WM_CHIP_GROUPID" val="5e6b05596848fb12bee65ac8"/>
  <p:tag name="KSO_WM_CHIP_XID" val="5e6b05596848fb12bee65aca"/>
  <p:tag name="KSO_WM_TAG_VERSION" val="1.0"/>
  <p:tag name="KSO_WM_TEMPLATE_ASSEMBLE_GROUPID" val="5fd0daa61fa9d42129dd8971"/>
  <p:tag name="KSO_WM_TEMPLATE_ASSEMBLE_XID" val="5fd0daa61fa9d42129dd8971"/>
  <p:tag name="KSO_WM_TEMPLATE_CATEGORY" val="diagram"/>
  <p:tag name="KSO_WM_TEMPLATE_INDEX" val="20212811"/>
  <p:tag name="KSO_WM_UNIT_BLOCK" val="0"/>
  <p:tag name="KSO_WM_UNIT_COMPATIBLE" val="0"/>
  <p:tag name="KSO_WM_UNIT_DEC_AREA_ID" val="5a97a2993de741a4a0eb6f8e0095d79c"/>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DEFAULT_FONT" val="14;20;2"/>
  <p:tag name="KSO_WM_UNIT_DIAGRAM_ISNUMVISUAL" val="0"/>
  <p:tag name="KSO_WM_UNIT_DIAGRAM_ISREFERUNIT" val="0"/>
  <p:tag name="KSO_WM_UNIT_HIGHLIGHT" val="0"/>
  <p:tag name="KSO_WM_UNIT_ID" val="diagram20212811_1*f*1"/>
  <p:tag name="KSO_WM_UNIT_INDEX" val="1"/>
  <p:tag name="KSO_WM_UNIT_LAYERLEVEL" val="1"/>
  <p:tag name="KSO_WM_UNIT_NOCLEAR" val="0"/>
  <p:tag name="KSO_WM_UNIT_PRESET_TEXT" val="单击此处添加正文，文字是您思想的提炼，为了演示发布的良好效果，请言简意赅的阐述您的观点。您的内容已经简明扼要，字字珠玑，但信息却千丝万缕、错综复杂，需要用更多的文字来表述；但请您尽可能提炼思想的精髓，否则容易造成观者的阅读压力，适得其反。正如我们都希望改变世界，希望给别人带去光明，但更多时候我们只需要播下一颗种子，自然有微风吹拂，雨露滋养。恰如其分的表达观点，往往事半功倍。当您的内容到达这个限度时，或许已经不纯粹作用于演示，极大可能运用于阅读领域；无论是传播观点、知识分享还是汇报工作，内容的详尽固然重要，但请一定注意信息框架的清晰，这样才能使内容层次分明，页面简洁易读。如果您的内容确实非常重要又难以精简，也请使用分段处理，对内容进行简单的梳理和提炼，这样会使逻辑框架相对清晰。"/>
  <p:tag name="KSO_WM_UNIT_SHOW_EDIT_AREA_INDICATION" val="1"/>
  <p:tag name="KSO_WM_UNIT_SM_LIMIT_TYPE" val="2"/>
  <p:tag name="KSO_WM_UNIT_SUBTYPE" val="a"/>
  <p:tag name="KSO_WM_UNIT_SUPPORT_UNIT_TYPE" val="[&quot;l&quot;,&quot;m&quot;,&quot;n&quot;,&quot;o&quot;,&quot;p&quot;,&quot;q&quot;,&quot;r&quot;,&quot;δ&quot;,&quot;ε&quot;,&quot;ζ&quot;,&quot;η&quot;,&quot;d&quot;,&quot;α&quot;,&quot;β&quot;,&quot;θ&quot;]"/>
  <p:tag name="KSO_WM_UNIT_TEXT_FILL_FORE_SCHEMECOLOR_INDEX" val="13"/>
  <p:tag name="KSO_WM_UNIT_TEXT_FILL_FORE_SCHEMECOLOR_INDEX_BRIGHTNESS" val="0.25"/>
  <p:tag name="KSO_WM_UNIT_TEXT_FILL_TYPE" val="1"/>
  <p:tag name="KSO_WM_UNIT_TEXT_SUBTYPE" val="a"/>
  <p:tag name="KSO_WM_UNIT_TYPE" val="f"/>
  <p:tag name="KSO_WM_UNIT_VALUE" val="360"/>
</p:tagLst>
</file>

<file path=ppt/tags/tag228.xml><?xml version="1.0" encoding="utf-8"?>
<p:tagLst xmlns:p="http://schemas.openxmlformats.org/presentationml/2006/main">
  <p:tag name="KSO_WM_BEAUTIFY_FLAG" val="#wm#"/>
  <p:tag name="KSO_WM_CHIP_DECFILLPROP" val="[]"/>
  <p:tag name="KSO_WM_CHIP_FILLPROP" val="[[{&quot;text_align&quot;:&quot;lt&quot;,&quot;text_direction&quot;:&quot;horizontal&quot;,&quot;support_big_font&quot;:false,&quot;picture_toward&quot;:0,&quot;picture_dockside&quot;:[],&quot;fill_id&quot;:&quot;fbc1d1c81b9c4bca8f09873cfc4ac6db&quot;,&quot;fill_align&quot;:&quot;lt&quot;,&quot;chip_types&quot;:[&quot;header&quot;]},{&quot;text_align&quot;:&quot;lm&quot;,&quot;text_direction&quot;:&quot;horizontal&quot;,&quot;support_features&quot;:[&quot;collage&quot;,&quot;carousel&quot;],&quot;support_big_font&quot;:false,&quot;picture_toward&quot;:0,&quot;picture_dockside&quot;:[],&quot;fill_id&quot;:&quot;862a40b1085942b3ac37b2627f08a9a8&quot;,&quot;fill_align&quot;:&quot;cm&quot;,&quot;chip_types&quot;:[&quot;diagram&quot;,&quot;pictext&quot;,&quot;text&quot;,&quot;picture&quot;,&quot;chart&quot;,&quot;table&quot;,&quot;video&quot;]}],[{&quot;text_align&quot;:&quot;ct&quot;,&quot;text_direction&quot;:&quot;horizontal&quot;,&quot;support_big_font&quot;:false,&quot;picture_toward&quot;:0,&quot;picture_dockside&quot;:[],&quot;fill_id&quot;:&quot;fbc1d1c81b9c4bca8f09873cfc4ac6db&quot;,&quot;fill_align&quot;:&quot;ct&quot;,&quot;chip_types&quot;:[&quot;header&quot;]},{&quot;text_align&quot;:&quot;lm&quot;,&quot;text_direction&quot;:&quot;horizontal&quot;,&quot;support_features&quot;:[&quot;collage&quot;,&quot;carousel&quot;],&quot;support_big_font&quot;:false,&quot;picture_toward&quot;:0,&quot;picture_dockside&quot;:[],&quot;fill_id&quot;:&quot;862a40b1085942b3ac37b2627f08a9a8&quot;,&quot;fill_align&quot;:&quot;cm&quot;,&quot;chip_types&quot;:[&quot;diagram&quot;,&quot;pictext&quot;,&quot;text&quot;,&quot;picture&quot;,&quot;chart&quot;,&quot;table&quot;,&quot;video&quot;]}]]"/>
  <p:tag name="KSO_WM_CHIP_GROUPID" val="5eda18a25860357932c55e72"/>
  <p:tag name="KSO_WM_CHIP_INFOS" val="{&quot;type&quot;:0,&quot;layout_type&quot;:&quot;topbottom&quot;,&quot;layout_feature&quot;:1,&quot;aspect_ratio&quot;:&quot;16:9&quot;,&quot;same_font_size&quot;:false,&quot;diagram&quot;:{&quot;type&quot;:[],&quot;direction&quot;:0,&quot;isSupportDecBetweenItems&quot;:false},&quot;tags&quot;:{&quot;style&quot;:[&quot;商务&quot;,&quot;简约&quot;,&quot;文艺清新&quot;,&quot;中国风&quot;,&quot;卡通&quot;,&quot;欧美风&quot;,&quot;黑板风&quot;,&quot;渐变风&quot;,&quot;党政风&quot;]},&quot;slide_type&quot;:[&quot;text&quot;]}"/>
  <p:tag name="KSO_WM_CHIP_XID" val="5eda18ef5860357932c55e83"/>
  <p:tag name="KSO_WM_SLIDE_BACKGROUND" val="[&quot;bottomTop&quot;,&quot;general&quot;]"/>
  <p:tag name="KSO_WM_SLIDE_BACKGROUND_TYPE" val="bottomTop"/>
  <p:tag name="KSO_WM_SLIDE_BK_DARK_LIGHT" val="2"/>
  <p:tag name="KSO_WM_SLIDE_ID" val="diagram20212811_1"/>
  <p:tag name="KSO_WM_SLIDE_INDEX" val="1"/>
  <p:tag name="KSO_WM_SLIDE_ITEM_CNT" val="0"/>
  <p:tag name="KSO_WM_SLIDE_LAYOUT" val="a_f"/>
  <p:tag name="KSO_WM_SLIDE_LAYOUT_CNT" val="1_1"/>
  <p:tag name="KSO_WM_SLIDE_LAYOUT_INFO" val="{&quot;backgroundInfo&quot;:[{&quot;bottom&quot;:0,&quot;bottomAbs&quot;:false,&quot;left&quot;:0,&quot;leftAbs&quot;:false,&quot;right&quot;:0,&quot;rightAbs&quot;:false,&quot;top&quot;:0.44444444799999999,&quot;topAbs&quot;:false,&quot;type&quot;:&quot;bottomTop&quot;},{&quot;bottom&quot;:0,&quot;bottomAbs&quot;:false,&quot;left&quot;:0,&quot;leftAbs&quot;:false,&quot;right&quot;:0,&quot;rightAbs&quot;:false,&quot;top&quot;:0,&quot;topAbs&quot;:false,&quot;type&quot;:&quot;general&quot;}],&quot;id&quot;:&quot;2020-12-09T22:09:43&quot;,&quot;maxSize&quot;:{&quot;size1&quot;:26.699999999999999},&quot;minSize&quot;:{&quot;size1&quot;:20},&quot;normalSize&quot;:{&quot;size1&quot;:20},&quot;subLayout&quot;:[{&quot;id&quot;:&quot;2020-12-09T22:09:43&quot;,&quot;margin&quot;:{&quot;bottom&quot;:0,&quot;left&quot;:1.6929999589920044,&quot;right&quot;:1.6929999589920044,&quot;top&quot;:1.6929999589920044},&quot;type&quot;:0},{&quot;id&quot;:&quot;2020-12-09T22:09:43&quot;,&quot;margin&quot;:{&quot;bottom&quot;:2.5399999618530273,&quot;left&quot;:2.5399999618530273,&quot;right&quot;:2.5399999618530273,&quot;top&quot;:2.1170001029968262},&quot;type&quot;:0}],&quot;type&quot;:0}"/>
  <p:tag name="KSO_WM_SLIDE_POSITION" val="0*48"/>
  <p:tag name="KSO_WM_SLIDE_RATIO" val="1.777778"/>
  <p:tag name="KSO_WM_SLIDE_SIZE" val="960*491"/>
  <p:tag name="KSO_WM_SLIDE_SUBTYPE" val="pureTxt"/>
  <p:tag name="KSO_WM_SLIDE_SUPPORT_FEATURE_TYPE" val="0"/>
  <p:tag name="KSO_WM_SLIDE_TYPE" val="text"/>
  <p:tag name="KSO_WM_TAG_VERSION" val="1.0"/>
  <p:tag name="KSO_WM_TEMPLATE_ASSEMBLE_GROUPID" val="5fd0daa61fa9d42129dd8971"/>
  <p:tag name="KSO_WM_TEMPLATE_ASSEMBLE_XID" val="5fd0daa61fa9d42129dd8971"/>
  <p:tag name="KSO_WM_TEMPLATE_CATEGORY" val="custom"/>
  <p:tag name="KSO_WM_TEMPLATE_COLOR_TYPE" val="1"/>
  <p:tag name="KSO_WM_TEMPLATE_INDEX" val="20203241"/>
  <p:tag name="KSO_WM_TEMPLATE_MASTER_TYPE" val="0"/>
  <p:tag name="KSO_WM_TEMPLATE_SUBCATEGORY" val="21"/>
</p:tagLst>
</file>

<file path=ppt/tags/tag229.xml><?xml version="1.0" encoding="utf-8"?>
<p:tagLst xmlns:p="http://schemas.openxmlformats.org/presentationml/2006/main">
  <p:tag name="KSO_WM_BEAUTIFY_FLAG" val="#wm#"/>
  <p:tag name="KSO_WM_SLIDE_BACKGROUND_TYPE" val="bottomTop"/>
  <p:tag name="KSO_WM_SLIDE_BK_DARK_LIGHT" val="2"/>
  <p:tag name="KSO_WM_TAG_VERSION" val="1.0"/>
  <p:tag name="KSO_WM_TEMPLATE_ASSEMBLE_GROUPID" val="5fd0daa61fa9d42129dd8971"/>
  <p:tag name="KSO_WM_TEMPLATE_ASSEMBLE_XID" val="5fd0daa61fa9d42129dd8971"/>
  <p:tag name="KSO_WM_TEMPLATE_CATEGORY" val="diagram"/>
  <p:tag name="KSO_WM_TEMPLATE_INDEX" val="20212811"/>
  <p:tag name="KSO_WM_UNIT_BK_DARK_LIGHT" val="2"/>
  <p:tag name="KSO_WM_UNIT_COMPATIBLE" val="0"/>
  <p:tag name="KSO_WM_UNIT_DIAGRAM_ISNUMVISUAL" val="0"/>
  <p:tag name="KSO_WM_UNIT_DIAGRAM_ISREFERUNIT" val="0"/>
  <p:tag name="KSO_WM_UNIT_FILL_FORE_SCHEMECOLOR_INDEX" val="15"/>
  <p:tag name="KSO_WM_UNIT_FILL_FORE_SCHEMECOLOR_INDEX_BRIGHTNESS" val="0"/>
  <p:tag name="KSO_WM_UNIT_FILL_TYPE" val="1"/>
  <p:tag name="KSO_WM_UNIT_HIGHLIGHT" val="0"/>
  <p:tag name="KSO_WM_UNIT_ID" val="diagram20212811_1*i*1"/>
  <p:tag name="KSO_WM_UNIT_INDEX" val="1"/>
  <p:tag name="KSO_WM_UNIT_LAYERLEVEL" val="1"/>
  <p:tag name="KSO_WM_UNIT_SUBTYPE" val="h"/>
  <p:tag name="KSO_WM_UNIT_TEXT_FILL_FORE_SCHEMECOLOR_INDEX" val="2"/>
  <p:tag name="KSO_WM_UNIT_TEXT_FILL_FORE_SCHEMECOLOR_INDEX_BRIGHTNESS" val="0"/>
  <p:tag name="KSO_WM_UNIT_TEXT_FILL_TYPE" val="1"/>
  <p:tag name="KSO_WM_UNIT_TYPE" val="i"/>
  <p:tag name="KSO_WM_UNIT_VALUE" val="742"/>
</p:tagLst>
</file>

<file path=ppt/tags/tag230.xml><?xml version="1.0" encoding="utf-8"?>
<p:tagLst xmlns:p="http://schemas.openxmlformats.org/presentationml/2006/main">
  <p:tag name="KSO_WM_BEAUTIFY_FLAG" val="#wm#"/>
  <p:tag name="KSO_WM_CHIP_GROUPID" val="5eda18a25860357932c55e72"/>
  <p:tag name="KSO_WM_CHIP_XID" val="5eda18ef5860357932c55e83"/>
  <p:tag name="KSO_WM_TAG_VERSION" val="1.0"/>
  <p:tag name="KSO_WM_TEMPLATE_ASSEMBLE_GROUPID" val="5fd0daa61fa9d42129dd8971"/>
  <p:tag name="KSO_WM_TEMPLATE_ASSEMBLE_XID" val="5fd0daa61fa9d42129dd8971"/>
  <p:tag name="KSO_WM_TEMPLATE_CATEGORY" val="diagram"/>
  <p:tag name="KSO_WM_TEMPLATE_INDEX" val="20212811"/>
  <p:tag name="KSO_WM_UNIT_BLOCK" val="0"/>
  <p:tag name="KSO_WM_UNIT_COMPATIBLE" val="0"/>
  <p:tag name="KSO_WM_UNIT_DEC_AREA_ID" val="ac983ccc44e24924a07b7d6ae7abfe89"/>
  <p:tag name="KSO_WM_UNIT_DECORATE_INFO" val="{&quot;DecorateInfoH&quot;:{&quot;IsAbs&quot;:false},&quot;DecorateInfoW&quot;:{&quot;IsAbs&quot;:false},&quot;DecorateInfoX&quot;:{&quot;IsAbs&quot;:false,&quot;Pos&quot;:1},&quot;DecorateInfoY&quot;:{&quot;IsAbs&quot;:false,&quot;Pos&quot;:1},&quot;ReferentInfo&quot;:{&quot;Id&quot;:&quot;5a97a2993de741a4a0eb6f8e0095d79c&quot;,&quot;X&quot;:{&quot;Pos&quot;:1},&quot;Y&quot;:{&quot;Pos&quot;:1}},&quot;whChangeMode&quot;: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diagram20212811_1*i*2"/>
  <p:tag name="KSO_WM_UNIT_INDEX" val="2"/>
  <p:tag name="KSO_WM_UNIT_LAYERLEVEL" val="1"/>
  <p:tag name="KSO_WM_UNIT_SHADOW_SCHEMECOLOR_INDEX" val="13"/>
  <p:tag name="KSO_WM_UNIT_SHADOW_SCHEMECOLOR_INDEX_BRIGHTNESS" val="0"/>
  <p:tag name="KSO_WM_UNIT_SM_LIMIT_TYPE" val="2"/>
  <p:tag name="KSO_WM_UNIT_TYPE" val="i"/>
  <p:tag name="KSO_WM_UNIT_VALUE" val="864"/>
</p:tagLst>
</file>

<file path=ppt/tags/tag231.xml><?xml version="1.0" encoding="utf-8"?>
<p:tagLst xmlns:p="http://schemas.openxmlformats.org/presentationml/2006/main">
  <p:tag name="KSO_WM_ASSEMBLE_CHIP_INDEX" val="33e1c688c5424d668066b0e27861c6a9"/>
  <p:tag name="KSO_WM_BEAUTIFY_FLAG" val="#wm#"/>
  <p:tag name="KSO_WM_CHIP_FILLAREA_FILL_RULE" val="{&quot;fill_align&quot;:&quot;ct&quot;,&quot;fill_mode&quot;:&quot;full&quot;,&quot;sacle_strategy&quot;:&quot;smart&quot;}"/>
  <p:tag name="KSO_WM_CHIP_GROUPID" val="5e7881253197e252a37019b5"/>
  <p:tag name="KSO_WM_CHIP_XID" val="5e7881253197e252a37019b6"/>
  <p:tag name="KSO_WM_TAG_VERSION" val="1.0"/>
  <p:tag name="KSO_WM_TEMPLATE_ASSEMBLE_GROUPID" val="5fd0daa61fa9d42129dd8971"/>
  <p:tag name="KSO_WM_TEMPLATE_ASSEMBLE_XID" val="5fd0daa61fa9d42129dd8971"/>
  <p:tag name="KSO_WM_TEMPLATE_CATEGORY" val="diagram"/>
  <p:tag name="KSO_WM_TEMPLATE_INDEX" val="20212811"/>
  <p:tag name="KSO_WM_UNIT_BLOCK" val="0"/>
  <p:tag name="KSO_WM_UNIT_COMPATIBLE" val="0"/>
  <p:tag name="KSO_WM_UNIT_DEC_AREA_ID" val="927a73a018fc4023b9d01225f13ee896"/>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DEFAULT_FONT" val="24;44;4"/>
  <p:tag name="KSO_WM_UNIT_DIAGRAM_ISNUMVISUAL" val="0"/>
  <p:tag name="KSO_WM_UNIT_DIAGRAM_ISREFERUNIT" val="0"/>
  <p:tag name="KSO_WM_UNIT_HIGHLIGHT" val="0"/>
  <p:tag name="KSO_WM_UNIT_ID" val="diagram20212811_1*a*1"/>
  <p:tag name="KSO_WM_UNIT_INDEX" val="1"/>
  <p:tag name="KSO_WM_UNIT_ISCONTENTSTITLE" val="0"/>
  <p:tag name="KSO_WM_UNIT_ISNUMDGMTITLE" val="0"/>
  <p:tag name="KSO_WM_UNIT_LAYERLEVEL" val="1"/>
  <p:tag name="KSO_WM_UNIT_NOCLEAR" val="0"/>
  <p:tag name="KSO_WM_UNIT_PRESET_TEXT" val="单击此处添加大标题内容"/>
  <p:tag name="KSO_WM_UNIT_SHOW_EDIT_AREA_INDICATION" val="1"/>
  <p:tag name="KSO_WM_UNIT_SM_LIMIT_TYPE" val="2"/>
  <p:tag name="KSO_WM_UNIT_TEXT_FILL_FORE_SCHEMECOLOR_INDEX" val="13"/>
  <p:tag name="KSO_WM_UNIT_TEXT_FILL_FORE_SCHEMECOLOR_INDEX_BRIGHTNESS" val="0"/>
  <p:tag name="KSO_WM_UNIT_TEXT_FILL_TYPE" val="1"/>
  <p:tag name="KSO_WM_UNIT_TYPE" val="a"/>
  <p:tag name="KSO_WM_UNIT_VALUE" val="24"/>
</p:tagLst>
</file>

<file path=ppt/tags/tag232.xml><?xml version="1.0" encoding="utf-8"?>
<p:tagLst xmlns:p="http://schemas.openxmlformats.org/presentationml/2006/main">
  <p:tag name="KSO_WM_ASSEMBLE_CHIP_INDEX" val="5a11a4a875524aaeb2af8918145d2c4b"/>
  <p:tag name="KSO_WM_BEAUTIFY_FLAG" val="#wm#"/>
  <p:tag name="KSO_WM_CHIP_FILLAREA_FILL_RULE" val="{&quot;fill_align&quot;:&quot;cm&quot;,&quot;fill_mode&quot;:&quot;full&quot;,&quot;sacle_strategy&quot;:&quot;smart&quot;}"/>
  <p:tag name="KSO_WM_CHIP_GROUPID" val="5e6b05596848fb12bee65ac8"/>
  <p:tag name="KSO_WM_CHIP_XID" val="5e6b05596848fb12bee65aca"/>
  <p:tag name="KSO_WM_TAG_VERSION" val="1.0"/>
  <p:tag name="KSO_WM_TEMPLATE_ASSEMBLE_GROUPID" val="5fd0daa61fa9d42129dd8971"/>
  <p:tag name="KSO_WM_TEMPLATE_ASSEMBLE_XID" val="5fd0daa61fa9d42129dd8971"/>
  <p:tag name="KSO_WM_TEMPLATE_CATEGORY" val="diagram"/>
  <p:tag name="KSO_WM_TEMPLATE_INDEX" val="20212811"/>
  <p:tag name="KSO_WM_UNIT_BLOCK" val="0"/>
  <p:tag name="KSO_WM_UNIT_COMPATIBLE" val="0"/>
  <p:tag name="KSO_WM_UNIT_DEC_AREA_ID" val="5a97a2993de741a4a0eb6f8e0095d79c"/>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DEFAULT_FONT" val="14;20;2"/>
  <p:tag name="KSO_WM_UNIT_DIAGRAM_ISNUMVISUAL" val="0"/>
  <p:tag name="KSO_WM_UNIT_DIAGRAM_ISREFERUNIT" val="0"/>
  <p:tag name="KSO_WM_UNIT_HIGHLIGHT" val="0"/>
  <p:tag name="KSO_WM_UNIT_ID" val="diagram20212811_1*f*1"/>
  <p:tag name="KSO_WM_UNIT_INDEX" val="1"/>
  <p:tag name="KSO_WM_UNIT_LAYERLEVEL" val="1"/>
  <p:tag name="KSO_WM_UNIT_NOCLEAR" val="0"/>
  <p:tag name="KSO_WM_UNIT_PRESET_TEXT" val="单击此处添加正文，文字是您思想的提炼，为了演示发布的良好效果，请言简意赅的阐述您的观点。您的内容已经简明扼要，字字珠玑，但信息却千丝万缕、错综复杂，需要用更多的文字来表述；但请您尽可能提炼思想的精髓，否则容易造成观者的阅读压力，适得其反。正如我们都希望改变世界，希望给别人带去光明，但更多时候我们只需要播下一颗种子，自然有微风吹拂，雨露滋养。恰如其分的表达观点，往往事半功倍。当您的内容到达这个限度时，或许已经不纯粹作用于演示，极大可能运用于阅读领域；无论是传播观点、知识分享还是汇报工作，内容的详尽固然重要，但请一定注意信息框架的清晰，这样才能使内容层次分明，页面简洁易读。如果您的内容确实非常重要又难以精简，也请使用分段处理，对内容进行简单的梳理和提炼，这样会使逻辑框架相对清晰。"/>
  <p:tag name="KSO_WM_UNIT_SHOW_EDIT_AREA_INDICATION" val="1"/>
  <p:tag name="KSO_WM_UNIT_SM_LIMIT_TYPE" val="2"/>
  <p:tag name="KSO_WM_UNIT_SUBTYPE" val="a"/>
  <p:tag name="KSO_WM_UNIT_SUPPORT_UNIT_TYPE" val="[&quot;l&quot;,&quot;m&quot;,&quot;n&quot;,&quot;o&quot;,&quot;p&quot;,&quot;q&quot;,&quot;r&quot;,&quot;δ&quot;,&quot;ε&quot;,&quot;ζ&quot;,&quot;η&quot;,&quot;d&quot;,&quot;α&quot;,&quot;β&quot;,&quot;θ&quot;]"/>
  <p:tag name="KSO_WM_UNIT_TEXT_FILL_FORE_SCHEMECOLOR_INDEX" val="13"/>
  <p:tag name="KSO_WM_UNIT_TEXT_FILL_FORE_SCHEMECOLOR_INDEX_BRIGHTNESS" val="0.25"/>
  <p:tag name="KSO_WM_UNIT_TEXT_FILL_TYPE" val="1"/>
  <p:tag name="KSO_WM_UNIT_TEXT_SUBTYPE" val="a"/>
  <p:tag name="KSO_WM_UNIT_TYPE" val="f"/>
  <p:tag name="KSO_WM_UNIT_VALUE" val="360"/>
</p:tagLst>
</file>

<file path=ppt/tags/tag233.xml><?xml version="1.0" encoding="utf-8"?>
<p:tagLst xmlns:p="http://schemas.openxmlformats.org/presentationml/2006/main">
  <p:tag name="KSO_WM_BEAUTIFY_FLAG" val="#wm#"/>
  <p:tag name="KSO_WM_CHIP_DECFILLPROP" val="[]"/>
  <p:tag name="KSO_WM_CHIP_FILLPROP" val="[[{&quot;text_align&quot;:&quot;lt&quot;,&quot;text_direction&quot;:&quot;horizontal&quot;,&quot;support_big_font&quot;:false,&quot;picture_toward&quot;:0,&quot;picture_dockside&quot;:[],&quot;fill_id&quot;:&quot;fbc1d1c81b9c4bca8f09873cfc4ac6db&quot;,&quot;fill_align&quot;:&quot;lt&quot;,&quot;chip_types&quot;:[&quot;header&quot;]},{&quot;text_align&quot;:&quot;lm&quot;,&quot;text_direction&quot;:&quot;horizontal&quot;,&quot;support_features&quot;:[&quot;collage&quot;,&quot;carousel&quot;],&quot;support_big_font&quot;:false,&quot;picture_toward&quot;:0,&quot;picture_dockside&quot;:[],&quot;fill_id&quot;:&quot;862a40b1085942b3ac37b2627f08a9a8&quot;,&quot;fill_align&quot;:&quot;cm&quot;,&quot;chip_types&quot;:[&quot;diagram&quot;,&quot;pictext&quot;,&quot;text&quot;,&quot;picture&quot;,&quot;chart&quot;,&quot;table&quot;,&quot;video&quot;]}],[{&quot;text_align&quot;:&quot;ct&quot;,&quot;text_direction&quot;:&quot;horizontal&quot;,&quot;support_big_font&quot;:false,&quot;picture_toward&quot;:0,&quot;picture_dockside&quot;:[],&quot;fill_id&quot;:&quot;fbc1d1c81b9c4bca8f09873cfc4ac6db&quot;,&quot;fill_align&quot;:&quot;ct&quot;,&quot;chip_types&quot;:[&quot;header&quot;]},{&quot;text_align&quot;:&quot;lm&quot;,&quot;text_direction&quot;:&quot;horizontal&quot;,&quot;support_features&quot;:[&quot;collage&quot;,&quot;carousel&quot;],&quot;support_big_font&quot;:false,&quot;picture_toward&quot;:0,&quot;picture_dockside&quot;:[],&quot;fill_id&quot;:&quot;862a40b1085942b3ac37b2627f08a9a8&quot;,&quot;fill_align&quot;:&quot;cm&quot;,&quot;chip_types&quot;:[&quot;diagram&quot;,&quot;pictext&quot;,&quot;text&quot;,&quot;picture&quot;,&quot;chart&quot;,&quot;table&quot;,&quot;video&quot;]}]]"/>
  <p:tag name="KSO_WM_CHIP_GROUPID" val="5eda18a25860357932c55e72"/>
  <p:tag name="KSO_WM_CHIP_INFOS" val="{&quot;type&quot;:0,&quot;layout_type&quot;:&quot;topbottom&quot;,&quot;layout_feature&quot;:1,&quot;aspect_ratio&quot;:&quot;16:9&quot;,&quot;same_font_size&quot;:false,&quot;diagram&quot;:{&quot;type&quot;:[],&quot;direction&quot;:0,&quot;isSupportDecBetweenItems&quot;:false},&quot;tags&quot;:{&quot;style&quot;:[&quot;商务&quot;,&quot;简约&quot;,&quot;文艺清新&quot;,&quot;中国风&quot;,&quot;卡通&quot;,&quot;欧美风&quot;,&quot;黑板风&quot;,&quot;渐变风&quot;,&quot;党政风&quot;]},&quot;slide_type&quot;:[&quot;text&quot;]}"/>
  <p:tag name="KSO_WM_CHIP_XID" val="5eda18ef5860357932c55e83"/>
  <p:tag name="KSO_WM_SLIDE_BACKGROUND" val="[&quot;bottomTop&quot;,&quot;general&quot;]"/>
  <p:tag name="KSO_WM_SLIDE_BACKGROUND_TYPE" val="bottomTop"/>
  <p:tag name="KSO_WM_SLIDE_BK_DARK_LIGHT" val="2"/>
  <p:tag name="KSO_WM_SLIDE_ID" val="diagram20212811_1"/>
  <p:tag name="KSO_WM_SLIDE_INDEX" val="1"/>
  <p:tag name="KSO_WM_SLIDE_ITEM_CNT" val="0"/>
  <p:tag name="KSO_WM_SLIDE_LAYOUT" val="a_f"/>
  <p:tag name="KSO_WM_SLIDE_LAYOUT_CNT" val="1_1"/>
  <p:tag name="KSO_WM_SLIDE_LAYOUT_INFO" val="{&quot;backgroundInfo&quot;:[{&quot;bottom&quot;:0,&quot;bottomAbs&quot;:false,&quot;left&quot;:0,&quot;leftAbs&quot;:false,&quot;right&quot;:0,&quot;rightAbs&quot;:false,&quot;top&quot;:0.44444444799999999,&quot;topAbs&quot;:false,&quot;type&quot;:&quot;bottomTop&quot;},{&quot;bottom&quot;:0,&quot;bottomAbs&quot;:false,&quot;left&quot;:0,&quot;leftAbs&quot;:false,&quot;right&quot;:0,&quot;rightAbs&quot;:false,&quot;top&quot;:0,&quot;topAbs&quot;:false,&quot;type&quot;:&quot;general&quot;}],&quot;id&quot;:&quot;2020-12-09T22:09:43&quot;,&quot;maxSize&quot;:{&quot;size1&quot;:26.699999999999999},&quot;minSize&quot;:{&quot;size1&quot;:20},&quot;normalSize&quot;:{&quot;size1&quot;:20},&quot;subLayout&quot;:[{&quot;id&quot;:&quot;2020-12-09T22:09:43&quot;,&quot;margin&quot;:{&quot;bottom&quot;:0,&quot;left&quot;:1.6929999589920044,&quot;right&quot;:1.6929999589920044,&quot;top&quot;:1.6929999589920044},&quot;type&quot;:0},{&quot;id&quot;:&quot;2020-12-09T22:09:43&quot;,&quot;margin&quot;:{&quot;bottom&quot;:2.5399999618530273,&quot;left&quot;:2.5399999618530273,&quot;right&quot;:2.5399999618530273,&quot;top&quot;:2.1170001029968262},&quot;type&quot;:0}],&quot;type&quot;:0}"/>
  <p:tag name="KSO_WM_SLIDE_POSITION" val="0*48"/>
  <p:tag name="KSO_WM_SLIDE_RATIO" val="1.777778"/>
  <p:tag name="KSO_WM_SLIDE_SIZE" val="960*491"/>
  <p:tag name="KSO_WM_SLIDE_SUBTYPE" val="pureTxt"/>
  <p:tag name="KSO_WM_SLIDE_SUPPORT_FEATURE_TYPE" val="0"/>
  <p:tag name="KSO_WM_SLIDE_TYPE" val="text"/>
  <p:tag name="KSO_WM_TAG_VERSION" val="1.0"/>
  <p:tag name="KSO_WM_TEMPLATE_ASSEMBLE_GROUPID" val="5fd0daa61fa9d42129dd8971"/>
  <p:tag name="KSO_WM_TEMPLATE_ASSEMBLE_XID" val="5fd0daa61fa9d42129dd8971"/>
  <p:tag name="KSO_WM_TEMPLATE_CATEGORY" val="custom"/>
  <p:tag name="KSO_WM_TEMPLATE_COLOR_TYPE" val="1"/>
  <p:tag name="KSO_WM_TEMPLATE_INDEX" val="20203241"/>
  <p:tag name="KSO_WM_TEMPLATE_MASTER_TYPE" val="0"/>
  <p:tag name="KSO_WM_TEMPLATE_SUBCATEGORY" val="21"/>
</p:tagLst>
</file>

<file path=ppt/tags/tag234.xml><?xml version="1.0" encoding="utf-8"?>
<p:tagLst xmlns:p="http://schemas.openxmlformats.org/presentationml/2006/main">
  <p:tag name="KSO_WM_BEAUTIFY_FLAG" val="#wm#"/>
  <p:tag name="KSO_WM_SLIDE_BACKGROUND_TYPE" val="bottomTop"/>
  <p:tag name="KSO_WM_SLIDE_BK_DARK_LIGHT" val="2"/>
  <p:tag name="KSO_WM_TAG_VERSION" val="1.0"/>
  <p:tag name="KSO_WM_TEMPLATE_ASSEMBLE_GROUPID" val="5fd0daa61fa9d42129dd8971"/>
  <p:tag name="KSO_WM_TEMPLATE_ASSEMBLE_XID" val="5fd0daa61fa9d42129dd8971"/>
  <p:tag name="KSO_WM_TEMPLATE_CATEGORY" val="diagram"/>
  <p:tag name="KSO_WM_TEMPLATE_INDEX" val="20212811"/>
  <p:tag name="KSO_WM_UNIT_BK_DARK_LIGHT" val="2"/>
  <p:tag name="KSO_WM_UNIT_COMPATIBLE" val="0"/>
  <p:tag name="KSO_WM_UNIT_DIAGRAM_ISNUMVISUAL" val="0"/>
  <p:tag name="KSO_WM_UNIT_DIAGRAM_ISREFERUNIT" val="0"/>
  <p:tag name="KSO_WM_UNIT_FILL_FORE_SCHEMECOLOR_INDEX" val="15"/>
  <p:tag name="KSO_WM_UNIT_FILL_FORE_SCHEMECOLOR_INDEX_BRIGHTNESS" val="0"/>
  <p:tag name="KSO_WM_UNIT_FILL_TYPE" val="1"/>
  <p:tag name="KSO_WM_UNIT_HIGHLIGHT" val="0"/>
  <p:tag name="KSO_WM_UNIT_ID" val="diagram20212811_1*i*1"/>
  <p:tag name="KSO_WM_UNIT_INDEX" val="1"/>
  <p:tag name="KSO_WM_UNIT_LAYERLEVEL" val="1"/>
  <p:tag name="KSO_WM_UNIT_SUBTYPE" val="h"/>
  <p:tag name="KSO_WM_UNIT_TEXT_FILL_FORE_SCHEMECOLOR_INDEX" val="2"/>
  <p:tag name="KSO_WM_UNIT_TEXT_FILL_FORE_SCHEMECOLOR_INDEX_BRIGHTNESS" val="0"/>
  <p:tag name="KSO_WM_UNIT_TEXT_FILL_TYPE" val="1"/>
  <p:tag name="KSO_WM_UNIT_TYPE" val="i"/>
  <p:tag name="KSO_WM_UNIT_VALUE" val="742"/>
</p:tagLst>
</file>

<file path=ppt/tags/tag235.xml><?xml version="1.0" encoding="utf-8"?>
<p:tagLst xmlns:p="http://schemas.openxmlformats.org/presentationml/2006/main">
  <p:tag name="KSO_WM_BEAUTIFY_FLAG" val="#wm#"/>
  <p:tag name="KSO_WM_CHIP_GROUPID" val="5eda18a25860357932c55e72"/>
  <p:tag name="KSO_WM_CHIP_XID" val="5eda18ef5860357932c55e83"/>
  <p:tag name="KSO_WM_TAG_VERSION" val="1.0"/>
  <p:tag name="KSO_WM_TEMPLATE_ASSEMBLE_GROUPID" val="5fd0daa61fa9d42129dd8971"/>
  <p:tag name="KSO_WM_TEMPLATE_ASSEMBLE_XID" val="5fd0daa61fa9d42129dd8971"/>
  <p:tag name="KSO_WM_TEMPLATE_CATEGORY" val="diagram"/>
  <p:tag name="KSO_WM_TEMPLATE_INDEX" val="20212811"/>
  <p:tag name="KSO_WM_UNIT_BLOCK" val="0"/>
  <p:tag name="KSO_WM_UNIT_COMPATIBLE" val="0"/>
  <p:tag name="KSO_WM_UNIT_DEC_AREA_ID" val="ac983ccc44e24924a07b7d6ae7abfe89"/>
  <p:tag name="KSO_WM_UNIT_DECORATE_INFO" val="{&quot;DecorateInfoH&quot;:{&quot;IsAbs&quot;:false},&quot;DecorateInfoW&quot;:{&quot;IsAbs&quot;:false},&quot;DecorateInfoX&quot;:{&quot;IsAbs&quot;:false,&quot;Pos&quot;:1},&quot;DecorateInfoY&quot;:{&quot;IsAbs&quot;:false,&quot;Pos&quot;:1},&quot;ReferentInfo&quot;:{&quot;Id&quot;:&quot;5a97a2993de741a4a0eb6f8e0095d79c&quot;,&quot;X&quot;:{&quot;Pos&quot;:1},&quot;Y&quot;:{&quot;Pos&quot;:1}},&quot;whChangeMode&quot;: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diagram20212811_1*i*2"/>
  <p:tag name="KSO_WM_UNIT_INDEX" val="2"/>
  <p:tag name="KSO_WM_UNIT_LAYERLEVEL" val="1"/>
  <p:tag name="KSO_WM_UNIT_SHADOW_SCHEMECOLOR_INDEX" val="13"/>
  <p:tag name="KSO_WM_UNIT_SHADOW_SCHEMECOLOR_INDEX_BRIGHTNESS" val="0"/>
  <p:tag name="KSO_WM_UNIT_SM_LIMIT_TYPE" val="2"/>
  <p:tag name="KSO_WM_UNIT_TYPE" val="i"/>
  <p:tag name="KSO_WM_UNIT_VALUE" val="864"/>
</p:tagLst>
</file>

<file path=ppt/tags/tag236.xml><?xml version="1.0" encoding="utf-8"?>
<p:tagLst xmlns:p="http://schemas.openxmlformats.org/presentationml/2006/main">
  <p:tag name="KSO_WM_ASSEMBLE_CHIP_INDEX" val="33e1c688c5424d668066b0e27861c6a9"/>
  <p:tag name="KSO_WM_BEAUTIFY_FLAG" val="#wm#"/>
  <p:tag name="KSO_WM_CHIP_FILLAREA_FILL_RULE" val="{&quot;fill_align&quot;:&quot;ct&quot;,&quot;fill_mode&quot;:&quot;full&quot;,&quot;sacle_strategy&quot;:&quot;smart&quot;}"/>
  <p:tag name="KSO_WM_CHIP_GROUPID" val="5e7881253197e252a37019b5"/>
  <p:tag name="KSO_WM_CHIP_XID" val="5e7881253197e252a37019b6"/>
  <p:tag name="KSO_WM_TAG_VERSION" val="1.0"/>
  <p:tag name="KSO_WM_TEMPLATE_ASSEMBLE_GROUPID" val="5fd0daa61fa9d42129dd8971"/>
  <p:tag name="KSO_WM_TEMPLATE_ASSEMBLE_XID" val="5fd0daa61fa9d42129dd8971"/>
  <p:tag name="KSO_WM_TEMPLATE_CATEGORY" val="diagram"/>
  <p:tag name="KSO_WM_TEMPLATE_INDEX" val="20212811"/>
  <p:tag name="KSO_WM_UNIT_BLOCK" val="0"/>
  <p:tag name="KSO_WM_UNIT_COMPATIBLE" val="0"/>
  <p:tag name="KSO_WM_UNIT_DEC_AREA_ID" val="927a73a018fc4023b9d01225f13ee896"/>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DEFAULT_FONT" val="24;44;4"/>
  <p:tag name="KSO_WM_UNIT_DIAGRAM_ISNUMVISUAL" val="0"/>
  <p:tag name="KSO_WM_UNIT_DIAGRAM_ISREFERUNIT" val="0"/>
  <p:tag name="KSO_WM_UNIT_HIGHLIGHT" val="0"/>
  <p:tag name="KSO_WM_UNIT_ID" val="diagram20212811_1*a*1"/>
  <p:tag name="KSO_WM_UNIT_INDEX" val="1"/>
  <p:tag name="KSO_WM_UNIT_ISCONTENTSTITLE" val="0"/>
  <p:tag name="KSO_WM_UNIT_ISNUMDGMTITLE" val="0"/>
  <p:tag name="KSO_WM_UNIT_LAYERLEVEL" val="1"/>
  <p:tag name="KSO_WM_UNIT_NOCLEAR" val="0"/>
  <p:tag name="KSO_WM_UNIT_PRESET_TEXT" val="单击此处添加大标题内容"/>
  <p:tag name="KSO_WM_UNIT_SHOW_EDIT_AREA_INDICATION" val="1"/>
  <p:tag name="KSO_WM_UNIT_SM_LIMIT_TYPE" val="2"/>
  <p:tag name="KSO_WM_UNIT_TEXT_FILL_FORE_SCHEMECOLOR_INDEX" val="13"/>
  <p:tag name="KSO_WM_UNIT_TEXT_FILL_FORE_SCHEMECOLOR_INDEX_BRIGHTNESS" val="0"/>
  <p:tag name="KSO_WM_UNIT_TEXT_FILL_TYPE" val="1"/>
  <p:tag name="KSO_WM_UNIT_TYPE" val="a"/>
  <p:tag name="KSO_WM_UNIT_VALUE" val="24"/>
</p:tagLst>
</file>

<file path=ppt/tags/tag237.xml><?xml version="1.0" encoding="utf-8"?>
<p:tagLst xmlns:p="http://schemas.openxmlformats.org/presentationml/2006/main">
  <p:tag name="KSO_WM_ASSEMBLE_CHIP_INDEX" val="5a11a4a875524aaeb2af8918145d2c4b"/>
  <p:tag name="KSO_WM_BEAUTIFY_FLAG" val="#wm#"/>
  <p:tag name="KSO_WM_CHIP_FILLAREA_FILL_RULE" val="{&quot;fill_align&quot;:&quot;cm&quot;,&quot;fill_mode&quot;:&quot;full&quot;,&quot;sacle_strategy&quot;:&quot;smart&quot;}"/>
  <p:tag name="KSO_WM_CHIP_GROUPID" val="5e6b05596848fb12bee65ac8"/>
  <p:tag name="KSO_WM_CHIP_XID" val="5e6b05596848fb12bee65aca"/>
  <p:tag name="KSO_WM_TAG_VERSION" val="1.0"/>
  <p:tag name="KSO_WM_TEMPLATE_ASSEMBLE_GROUPID" val="5fd0daa61fa9d42129dd8971"/>
  <p:tag name="KSO_WM_TEMPLATE_ASSEMBLE_XID" val="5fd0daa61fa9d42129dd8971"/>
  <p:tag name="KSO_WM_TEMPLATE_CATEGORY" val="diagram"/>
  <p:tag name="KSO_WM_TEMPLATE_INDEX" val="20212811"/>
  <p:tag name="KSO_WM_UNIT_BLOCK" val="0"/>
  <p:tag name="KSO_WM_UNIT_COMPATIBLE" val="0"/>
  <p:tag name="KSO_WM_UNIT_DEC_AREA_ID" val="5a97a2993de741a4a0eb6f8e0095d79c"/>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DEFAULT_FONT" val="14;20;2"/>
  <p:tag name="KSO_WM_UNIT_DIAGRAM_ISNUMVISUAL" val="0"/>
  <p:tag name="KSO_WM_UNIT_DIAGRAM_ISREFERUNIT" val="0"/>
  <p:tag name="KSO_WM_UNIT_HIGHLIGHT" val="0"/>
  <p:tag name="KSO_WM_UNIT_ID" val="diagram20212811_1*f*1"/>
  <p:tag name="KSO_WM_UNIT_INDEX" val="1"/>
  <p:tag name="KSO_WM_UNIT_LAYERLEVEL" val="1"/>
  <p:tag name="KSO_WM_UNIT_NOCLEAR" val="0"/>
  <p:tag name="KSO_WM_UNIT_PRESET_TEXT" val="单击此处添加正文，文字是您思想的提炼，为了演示发布的良好效果，请言简意赅的阐述您的观点。您的内容已经简明扼要，字字珠玑，但信息却千丝万缕、错综复杂，需要用更多的文字来表述；但请您尽可能提炼思想的精髓，否则容易造成观者的阅读压力，适得其反。正如我们都希望改变世界，希望给别人带去光明，但更多时候我们只需要播下一颗种子，自然有微风吹拂，雨露滋养。恰如其分的表达观点，往往事半功倍。当您的内容到达这个限度时，或许已经不纯粹作用于演示，极大可能运用于阅读领域；无论是传播观点、知识分享还是汇报工作，内容的详尽固然重要，但请一定注意信息框架的清晰，这样才能使内容层次分明，页面简洁易读。如果您的内容确实非常重要又难以精简，也请使用分段处理，对内容进行简单的梳理和提炼，这样会使逻辑框架相对清晰。"/>
  <p:tag name="KSO_WM_UNIT_SHOW_EDIT_AREA_INDICATION" val="1"/>
  <p:tag name="KSO_WM_UNIT_SM_LIMIT_TYPE" val="2"/>
  <p:tag name="KSO_WM_UNIT_SUBTYPE" val="a"/>
  <p:tag name="KSO_WM_UNIT_SUPPORT_UNIT_TYPE" val="[&quot;l&quot;,&quot;m&quot;,&quot;n&quot;,&quot;o&quot;,&quot;p&quot;,&quot;q&quot;,&quot;r&quot;,&quot;δ&quot;,&quot;ε&quot;,&quot;ζ&quot;,&quot;η&quot;,&quot;d&quot;,&quot;α&quot;,&quot;β&quot;,&quot;θ&quot;]"/>
  <p:tag name="KSO_WM_UNIT_TEXT_FILL_FORE_SCHEMECOLOR_INDEX" val="13"/>
  <p:tag name="KSO_WM_UNIT_TEXT_FILL_FORE_SCHEMECOLOR_INDEX_BRIGHTNESS" val="0.25"/>
  <p:tag name="KSO_WM_UNIT_TEXT_FILL_TYPE" val="1"/>
  <p:tag name="KSO_WM_UNIT_TEXT_SUBTYPE" val="a"/>
  <p:tag name="KSO_WM_UNIT_TYPE" val="f"/>
  <p:tag name="KSO_WM_UNIT_VALUE" val="360"/>
</p:tagLst>
</file>

<file path=ppt/tags/tag238.xml><?xml version="1.0" encoding="utf-8"?>
<p:tagLst xmlns:p="http://schemas.openxmlformats.org/presentationml/2006/main">
  <p:tag name="KSO_WM_BEAUTIFY_FLAG" val="#wm#"/>
  <p:tag name="KSO_WM_CHIP_DECFILLPROP" val="[]"/>
  <p:tag name="KSO_WM_CHIP_FILLPROP" val="[[{&quot;text_align&quot;:&quot;lt&quot;,&quot;text_direction&quot;:&quot;horizontal&quot;,&quot;support_big_font&quot;:false,&quot;picture_toward&quot;:0,&quot;picture_dockside&quot;:[],&quot;fill_id&quot;:&quot;fbc1d1c81b9c4bca8f09873cfc4ac6db&quot;,&quot;fill_align&quot;:&quot;lt&quot;,&quot;chip_types&quot;:[&quot;header&quot;]},{&quot;text_align&quot;:&quot;lm&quot;,&quot;text_direction&quot;:&quot;horizontal&quot;,&quot;support_features&quot;:[&quot;collage&quot;,&quot;carousel&quot;],&quot;support_big_font&quot;:false,&quot;picture_toward&quot;:0,&quot;picture_dockside&quot;:[],&quot;fill_id&quot;:&quot;862a40b1085942b3ac37b2627f08a9a8&quot;,&quot;fill_align&quot;:&quot;cm&quot;,&quot;chip_types&quot;:[&quot;diagram&quot;,&quot;pictext&quot;,&quot;text&quot;,&quot;picture&quot;,&quot;chart&quot;,&quot;table&quot;,&quot;video&quot;]}],[{&quot;text_align&quot;:&quot;ct&quot;,&quot;text_direction&quot;:&quot;horizontal&quot;,&quot;support_big_font&quot;:false,&quot;picture_toward&quot;:0,&quot;picture_dockside&quot;:[],&quot;fill_id&quot;:&quot;fbc1d1c81b9c4bca8f09873cfc4ac6db&quot;,&quot;fill_align&quot;:&quot;ct&quot;,&quot;chip_types&quot;:[&quot;header&quot;]},{&quot;text_align&quot;:&quot;lm&quot;,&quot;text_direction&quot;:&quot;horizontal&quot;,&quot;support_features&quot;:[&quot;collage&quot;,&quot;carousel&quot;],&quot;support_big_font&quot;:false,&quot;picture_toward&quot;:0,&quot;picture_dockside&quot;:[],&quot;fill_id&quot;:&quot;862a40b1085942b3ac37b2627f08a9a8&quot;,&quot;fill_align&quot;:&quot;cm&quot;,&quot;chip_types&quot;:[&quot;diagram&quot;,&quot;pictext&quot;,&quot;text&quot;,&quot;picture&quot;,&quot;chart&quot;,&quot;table&quot;,&quot;video&quot;]}]]"/>
  <p:tag name="KSO_WM_CHIP_GROUPID" val="5eda18a25860357932c55e72"/>
  <p:tag name="KSO_WM_CHIP_INFOS" val="{&quot;type&quot;:0,&quot;layout_type&quot;:&quot;topbottom&quot;,&quot;layout_feature&quot;:1,&quot;aspect_ratio&quot;:&quot;16:9&quot;,&quot;same_font_size&quot;:false,&quot;diagram&quot;:{&quot;type&quot;:[],&quot;direction&quot;:0,&quot;isSupportDecBetweenItems&quot;:false},&quot;tags&quot;:{&quot;style&quot;:[&quot;商务&quot;,&quot;简约&quot;,&quot;文艺清新&quot;,&quot;中国风&quot;,&quot;卡通&quot;,&quot;欧美风&quot;,&quot;黑板风&quot;,&quot;渐变风&quot;,&quot;党政风&quot;]},&quot;slide_type&quot;:[&quot;text&quot;]}"/>
  <p:tag name="KSO_WM_CHIP_XID" val="5eda18ef5860357932c55e83"/>
  <p:tag name="KSO_WM_SLIDE_BACKGROUND" val="[&quot;bottomTop&quot;,&quot;general&quot;]"/>
  <p:tag name="KSO_WM_SLIDE_BACKGROUND_TYPE" val="bottomTop"/>
  <p:tag name="KSO_WM_SLIDE_BK_DARK_LIGHT" val="2"/>
  <p:tag name="KSO_WM_SLIDE_ID" val="diagram20212811_1"/>
  <p:tag name="KSO_WM_SLIDE_INDEX" val="1"/>
  <p:tag name="KSO_WM_SLIDE_ITEM_CNT" val="0"/>
  <p:tag name="KSO_WM_SLIDE_LAYOUT" val="a_f"/>
  <p:tag name="KSO_WM_SLIDE_LAYOUT_CNT" val="1_1"/>
  <p:tag name="KSO_WM_SLIDE_LAYOUT_INFO" val="{&quot;backgroundInfo&quot;:[{&quot;bottom&quot;:0,&quot;bottomAbs&quot;:false,&quot;left&quot;:0,&quot;leftAbs&quot;:false,&quot;right&quot;:0,&quot;rightAbs&quot;:false,&quot;top&quot;:0.44444444799999999,&quot;topAbs&quot;:false,&quot;type&quot;:&quot;bottomTop&quot;},{&quot;bottom&quot;:0,&quot;bottomAbs&quot;:false,&quot;left&quot;:0,&quot;leftAbs&quot;:false,&quot;right&quot;:0,&quot;rightAbs&quot;:false,&quot;top&quot;:0,&quot;topAbs&quot;:false,&quot;type&quot;:&quot;general&quot;}],&quot;id&quot;:&quot;2020-12-09T22:09:43&quot;,&quot;maxSize&quot;:{&quot;size1&quot;:26.699999999999999},&quot;minSize&quot;:{&quot;size1&quot;:20},&quot;normalSize&quot;:{&quot;size1&quot;:20},&quot;subLayout&quot;:[{&quot;id&quot;:&quot;2020-12-09T22:09:43&quot;,&quot;margin&quot;:{&quot;bottom&quot;:0,&quot;left&quot;:1.6929999589920044,&quot;right&quot;:1.6929999589920044,&quot;top&quot;:1.6929999589920044},&quot;type&quot;:0},{&quot;id&quot;:&quot;2020-12-09T22:09:43&quot;,&quot;margin&quot;:{&quot;bottom&quot;:2.5399999618530273,&quot;left&quot;:2.5399999618530273,&quot;right&quot;:2.5399999618530273,&quot;top&quot;:2.1170001029968262},&quot;type&quot;:0}],&quot;type&quot;:0}"/>
  <p:tag name="KSO_WM_SLIDE_POSITION" val="0*48"/>
  <p:tag name="KSO_WM_SLIDE_RATIO" val="1.777778"/>
  <p:tag name="KSO_WM_SLIDE_SIZE" val="960*491"/>
  <p:tag name="KSO_WM_SLIDE_SUBTYPE" val="pureTxt"/>
  <p:tag name="KSO_WM_SLIDE_SUPPORT_FEATURE_TYPE" val="0"/>
  <p:tag name="KSO_WM_SLIDE_TYPE" val="text"/>
  <p:tag name="KSO_WM_TAG_VERSION" val="1.0"/>
  <p:tag name="KSO_WM_TEMPLATE_ASSEMBLE_GROUPID" val="5fd0daa61fa9d42129dd8971"/>
  <p:tag name="KSO_WM_TEMPLATE_ASSEMBLE_XID" val="5fd0daa61fa9d42129dd8971"/>
  <p:tag name="KSO_WM_TEMPLATE_CATEGORY" val="custom"/>
  <p:tag name="KSO_WM_TEMPLATE_COLOR_TYPE" val="1"/>
  <p:tag name="KSO_WM_TEMPLATE_INDEX" val="20203241"/>
  <p:tag name="KSO_WM_TEMPLATE_MASTER_TYPE" val="0"/>
  <p:tag name="KSO_WM_TEMPLATE_SUBCATEGORY" val="21"/>
</p:tagLst>
</file>

<file path=ppt/tags/tag239.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自定义 31">
      <a:dk1>
        <a:sysClr val="windowText" lastClr="000000"/>
      </a:dk1>
      <a:lt1>
        <a:sysClr val="window" lastClr="FFFFFF"/>
      </a:lt1>
      <a:dk2>
        <a:srgbClr val="F9F9F9"/>
      </a:dk2>
      <a:lt2>
        <a:srgbClr val="FFFFFF"/>
      </a:lt2>
      <a:accent1>
        <a:srgbClr val="D81F1B"/>
      </a:accent1>
      <a:accent2>
        <a:srgbClr val="C01E41"/>
      </a:accent2>
      <a:accent3>
        <a:srgbClr val="A71D67"/>
      </a:accent3>
      <a:accent4>
        <a:srgbClr val="8F1D8C"/>
      </a:accent4>
      <a:accent5>
        <a:srgbClr val="761CB2"/>
      </a:accent5>
      <a:accent6>
        <a:srgbClr val="5E1BD8"/>
      </a:accent6>
      <a:hlink>
        <a:srgbClr val="658BD5"/>
      </a:hlink>
      <a:folHlink>
        <a:srgbClr val="A16AA5"/>
      </a:folHlink>
    </a:clrScheme>
    <a:fontScheme name="自定义 9">
      <a:majorFont>
        <a:latin typeface="Arial"/>
        <a:ea typeface="微软雅黑"/>
        <a:cs typeface="Arial"/>
      </a:majorFont>
      <a:minorFont>
        <a:latin typeface="Arial"/>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159</Paragraphs>
  <Slides>24</Slides>
  <Notes>0</Notes>
  <TotalTime>1</TotalTime>
  <HiddenSlides>0</HiddenSlides>
  <MMClips>0</MMClips>
  <ScaleCrop>0</ScaleCrop>
  <HeadingPairs>
    <vt:vector baseType="variant" size="6">
      <vt:variant>
        <vt:lpstr>Fonts used</vt:lpstr>
      </vt:variant>
      <vt:variant>
        <vt:i4>14</vt:i4>
      </vt:variant>
      <vt:variant>
        <vt:lpstr>Theme</vt:lpstr>
      </vt:variant>
      <vt:variant>
        <vt:i4>1</vt:i4>
      </vt:variant>
      <vt:variant>
        <vt:lpstr>Slide Titles</vt:lpstr>
      </vt:variant>
      <vt:variant>
        <vt:i4>24</vt:i4>
      </vt:variant>
    </vt:vector>
  </HeadingPairs>
  <TitlesOfParts>
    <vt:vector baseType="lpstr" size="39">
      <vt:lpstr>Arial</vt:lpstr>
      <vt:lpstr>Calibri</vt:lpstr>
      <vt:lpstr>微软雅黑</vt:lpstr>
      <vt:lpstr>汉仪旗黑-85S</vt:lpstr>
      <vt:lpstr>方正粗圆简体</vt:lpstr>
      <vt:lpstr>思源黑体 CN Heavy</vt:lpstr>
      <vt:lpstr>华文圆体 Bold</vt:lpstr>
      <vt:lpstr>Wingdings</vt:lpstr>
      <vt:lpstr>Kartika</vt:lpstr>
      <vt:lpstr>Impact</vt:lpstr>
      <vt:lpstr>黑体</vt:lpstr>
      <vt:lpstr>Times New Roman</vt:lpstr>
      <vt:lpstr>Segoe UI</vt:lpstr>
      <vt:lpstr>微软雅黑 Light</vt:lpstr>
      <vt:lpstr>Office Theme</vt:lpstr>
      <vt:lpstr>抗肿瘤药物临床应用培训</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抗肿瘤药物+新型抗肿瘤药物+新技术</vt:lpstr>
      <vt:lpstr>加强监管-强化药事管理</vt:lpstr>
      <vt:lpstr>加强监管-强化药事管理</vt:lpstr>
      <vt:lpstr>加强监管-强化药事管理</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2024-09-20T00:47:09.540</cp:lastPrinted>
  <dcterms:created xsi:type="dcterms:W3CDTF">2024-09-19T16:47:09Z</dcterms:created>
  <dcterms:modified xsi:type="dcterms:W3CDTF">2024-09-19T16:47:16Z</dcterms:modified>
</cp:coreProperties>
</file>