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2CC84-F127-4774-8A4A-C69801FB1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AD80E-DCD5-4D65-B471-20EAE3F53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417CF-5CF4-48F3-AD5E-4F296CA78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8A965-BFBC-4216-8177-DC08AF0B9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65192-365A-4E01-B088-42C048BC6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390D5-5410-4603-A344-DC4CD37AC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6823E-9669-4E6B-820F-8B02AF66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7369A-9998-4400-9E00-7E1BFA181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64205-0304-446B-A044-552E5ABD5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223DA-2DFB-452F-8ED5-55C65F3D8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23A67-DEC6-4892-B356-C814C21A1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1121131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电梯安全管理员培训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电梯安全基础知识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电梯安全操作和维护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电梯安全管理和培训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电梯安全事故预防和处理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电梯安全技术发展趋势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电梯安全法律法规和标准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https://d.book118.com/108021121131006022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2024-08-29T03:36:11.624</cp:lastPrinted>
  <dcterms:created xsi:type="dcterms:W3CDTF">2024-08-28T19:36:11Z</dcterms:created>
  <dcterms:modified xsi:type="dcterms:W3CDTF">2024-08-28T19:36:13Z</dcterms:modified>
</cp:coreProperties>
</file>