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F4A4F-C235-4C18-9B50-53E66FB83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59EC6-D2AD-482A-807B-E25BD7667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1E4FC-482C-414E-B85E-2E272C15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C5E3A-C275-4BB5-912F-96F052F2F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FD6DAD-4283-42DC-BB17-05E80FAEA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A2362-4A83-4283-8B6D-45A010BA8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95819-61B8-4564-9F77-7C9E22C93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52A09-4560-4A14-A107-2C2DC2C94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7CC55-BE8D-4518-9002-3AB0B1D8A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D9966-9BBF-45F4-8156-D3B677296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5933D-52D4-40AD-B668-C17AA8F86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202003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男士化妆品的种类与使用方法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549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男士化妆品的种类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男士化妆品的使用方法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男士化妆品的选择与注意事项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男士化妆品的误区与纠正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男士化妆品的发展趋势与未来展望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男士化妆品的种类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洁面产品是男士化妆品中最基础的品类，主要用于清洁皮肤，去除污垢和多余油脂。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洁面产品通常包括洁面乳、洁面膏和洁面啫喱等，可根据个人肤质选择适合的产品。对于油性皮肤，可以选择控油洁面产品；对于干性皮肤，可以选择滋润型洁面产品。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洁面产品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99" r="166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护肤产品用于提供皮肤所需的营养和水分，保持皮肤健康、光滑和弹性。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护肤产品包括爽肤水、乳液、面霜、精华液等，可根据个人肤质和需求选择。例如，爽肤水可以起到二次清洁的作用，乳液和面霜则可以锁住水分和营养，精华液则可以提供更深入的滋养。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护肤产品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01" b="550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彩妆产品用于修饰和改善肤色、轮廓等，提升个人形象和气质。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男士常用的彩妆产品包括BB霜、遮瑕膏、粉底液、散粉等。例如，BB霜可以起到遮瑕、调整肤色和美白的作用，遮瑕膏则可以遮盖痘痘、黑眼圈等瑕疵，粉底液和散粉则可以提供更好的妆容持久度和质感。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彩妆产品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男士化妆品的使用方法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94" r="288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276" r="222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取适量洁面乳于掌心，加水揉搓出泡沫，涂抹于面部并轻轻按摩，然后用清水冲洗干净。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洁面乳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挤适量洁面啫喱于掌心，涂抹于面部，轻轻按摩后用清水冲洗。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洁面啫喱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洁面产品的使用方法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倒适量爽肤水于化妆棉上，轻轻擦拭面部和颈部，有助于收缩毛孔，平衡肌肤水油。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取适量精华液于掌心，涂抹于面部和颈部，轻轻按摩至完全吸收，有助于改善肌肤问题。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护肤产品的使用方法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精华液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爽肤水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彩妆产品的使用方法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选择合适的粉底色号，取适量粉底液于掌心或海绵上，均匀涂抹于面部，可遮盖瑕疵和均匀肤色。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眉笔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选择适合自己眉形的眉笔色号，填补眉毛空缺处，顺着眉毛生长的方向轻描，使眉形更加自然。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https://d.book118.com/108022020032006023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2024-08-29T15:18:58.318</cp:lastPrinted>
  <dcterms:created xsi:type="dcterms:W3CDTF">2024-08-29T07:18:58Z</dcterms:created>
  <dcterms:modified xsi:type="dcterms:W3CDTF">2024-08-29T07:19:00Z</dcterms:modified>
</cp:coreProperties>
</file>