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96D5B-BD23-4A65-A978-FC49E8699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AF2D7-0972-438A-AF0C-82A5CBCA6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21CCB-83B7-42DE-A523-473356B6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D4269-02EF-42D2-9C25-05766F11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B7F6B-ACE0-4B49-9198-EE38C3AFA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11246-4194-40F8-A5E1-9581A704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488EE-962B-4393-96BE-3160E9093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CE55F-7174-4ADF-9641-204F0D96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9E048-AC8F-43F3-82C7-13750D619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65618-F03A-4CBB-96A9-EDD2F7FFF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393AD-CCC3-44ED-A473-4E18A6948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3025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业管理纠纷处理法律制度研究\n## 1.物业管理纠纷处理法律制度的背景及重要性\n### 1.1物业管理纠纷的现状及影响\n### 1.2物业管理纠纷处理法律制度的必要性\n### 1.3物业管理纠纷处理法律制度的重要性\n## 2.物业管理纠纷处理法律制度的具体内容\n### 2.1物业管理纠纷处理的法律依据\n### 2.2物业管理纠纷处理的具体程序\n### 2.3物业管理纠纷处理的法律责任\n## 3.物业管理纠纷处理法律制度的实施与执行\n### 3.1物业管理纠纷处理法律制度的实施情况\n### 3.2物业管理纠纷处理法律制度的执行效果\n### 3.3物业管理纠纷处理法律制度的完善措施\n## 4.物业管理纠纷处理法律制度的发展趋势\n### 4.1物业管理纠纷处理法律制度的发展趋势\n### 4.2物业管理纠纷处理法律制度的创新实践\n### 4.3物业管理纠纷处理法律制度的未来展望\n## 5.物业管理纠纷处理法律制度的典型案例分析\n### 5.1物业管理纠纷处理法律制度的典型案例介绍\n### 5.2物业管理纠纷处理法律制度典型案例的分析与启示\n### 5.3物业管理纠纷处理法律制度典型案例的借鉴与推广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物业管理纠纷处理法律制度研究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物业管理纠纷处理法律制度的背景及重要性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物业管理纠纷的数量逐年增加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随着房地产行业的发展，物业管理纠纷的数量也在逐年增加，给社会稳定带来了一定的压力。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物业管理纠纷涉及业主、物业公司、开发商等多方利益，处理不当容易导致矛盾升级。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物业管理纠纷的影响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物业管理纠纷影响业主的生活质量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物业管理纠纷影响物业公司的正常运营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物业管理纠纷影响房地产市场的健康发展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物业管理纠纷的现状及影响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物业管理纠纷处理法律制度的必要性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物业管理纠纷处理法律制度的缺失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目前，我国物业管理纠纷处理法律制度尚不完善，缺乏针对性的法律法规。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物业管理纠纷处理法律制度的缺失导致纠纷处理效率低下，业主权益难以保障。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物业管理纠纷处理法律制度的必要性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建立完善的物业管理纠纷处理法律制度，有利于维护业主和物业公司的合法权益。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建立完善的物业管理纠纷处理法律制度，有利于规范物业管理市场秩序，促进房地产市场健康发展。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物业管理纠纷处理法律制度是维护社会稳定的重要手段</a:t>
                </a:r>
                <a:endParaRPr/>
              </a:p>
            </p:txBody>
          </p:sp>
          <p:sp>
            <p:nvSpPr>
              <p:cNvPr id="20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物业管理纠纷处理法律制度有利于化解社会矛盾，维护社会和谐稳定。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物业管理纠纷处理法律制度有利于保障业主权益，减少群体性事件的发生。</a:t>
                </a:r>
                <a:endParaRPr/>
              </a:p>
            </p:txBody>
          </p:sp>
        </p:grpSp>
        <p:grpSp>
          <p:nvGrpSpPr>
            <p:cNvPr id="20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物业管理纠纷处理法律制度是促进房地产市场健康发展的保障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物业管理纠纷处理法律制度有利于规范物业管理市场秩序，提高物业管理水平。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物业管理纠纷处理法律制度有利于促进房地产市场的健康发展，保障国家经济安全。</a:t>
                </a:r>
                <a:endParaRPr/>
              </a:p>
            </p:txBody>
          </p:sp>
          <p:sp>
            <p:nvSpPr>
              <p:cNvPr id="20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物业管理纠纷处理法律制度的重要性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物业管理纠纷处理法律制度的具体内容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物业管理纠纷处理的法律依据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物业管理法律法规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《中华人民共和国物权法》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《中华人民共和国合同法》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《中华人民共和国消费者权益保护法》等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物业管理地方性法规   -各省市根据实际情况制定的物业管理地方性法规，如《北京市物业管理条例》等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物业管理司法解释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最高人民法院发布的物业管理纠纷处理相关司法解释</a:t>
            </a:r>
            <a:endParaRPr/>
          </a:p>
        </p:txBody>
      </p:sp>
      <p:cxnSp>
        <p:nvCxnSpPr>
          <p:cNvPr id="21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2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业主与物业公司通过协商的方式解决纠纷，达成共识。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协商解决有利于节省纠纷处理成本，提高纠纷处理效率。</a:t>
                </a:r>
                <a:endParaRPr/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物业管理纠纷的协商解决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物业纠纷当事人可以通过调解机构进行调解，达成调解协议。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调解解决有利于缓解矛盾，减少纠纷升级的可能性。</a:t>
                </a:r>
                <a:endParaRPr/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物业管理纠纷的调解解决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物业纠纷当事人可以通过仲裁机构进行仲裁，作出仲裁裁决。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仲裁解决有利于提高纠纷处理的权威性，保障当事人的合法权益。</a:t>
                </a:r>
                <a:endParaRPr/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物业管理纠纷的仲裁解决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物业管理纠纷的诉讼解决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物业纠纷当事人可以通过诉讼方式解决纠纷，寻求司法救济。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诉讼解决有利于维护法治秩序，保障当事人的合法权益。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物业管理纠纷处理的具体程序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物业管理纠纷的民事责任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物业管理纠纷当事人应当承担民事赔偿责任，赔偿对方的损失。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物业管理纠纷的民事责任可以通过协商、调解、仲裁或者诉讼等方式承担。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物业管理纠纷的行政责任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物业管理纠纷当事人违反法律法规的，应当承担行政责任，如罚款、吊销资质等。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物业管理纠纷的行政责任由行政机关依法行使，维护市场秩序。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物业管理纠纷的刑事责任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物业管理纠纷当事人触犯刑法的，应当承担刑事责任，如拘役、有期徒刑等。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物业管理纠纷的刑事责任由司法机关依法行使，维护法治秩序。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物业管理纠纷处理的法律责任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物业管理纠纷处理法律制度的实施与执行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物业管理纠纷处理法律制度的普及程度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目前，物业管理纠纷处理法律制度在各地普及程度不一，部分地区仍有待提高。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物业管理纠纷处理法律制度的普及程度影响纠纷处理的效果，需要加大宣传力度。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物业管理纠纷处理法律制度的实施效果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物业管理纠纷处理法律制度在实施过程中取得了一定的效果，如减少纠纷数量、提高纠纷处理效率等。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物业管理纠纷处理法律制度的实施效果受多种因素影响，需要不断完善和调整。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物业管理纠纷处理法律制度的实施情况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https://d.book118.com/108023025003006042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物业管理纠纷处理法律制度研究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2024-09-20T22:51:23.024</cp:lastPrinted>
  <dcterms:created xsi:type="dcterms:W3CDTF">2024-09-20T14:51:23Z</dcterms:created>
  <dcterms:modified xsi:type="dcterms:W3CDTF">2024-09-20T14:51:25Z</dcterms:modified>
</cp:coreProperties>
</file>