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0299A-120A-485D-B1E1-011D9765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EA4A0-42AA-41D0-9BE9-A00E0761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9C84A-1E14-4F46-A377-BDB1BD4A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AA355-3491-4790-9BD0-E3AC90102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091A2-DF6F-4579-9168-42EA52FE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44787F-57C7-4D88-B6C4-A2F12287E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461EA-A6CC-4A5E-B98A-98D31F526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70FCE-9E7C-4B1E-BFFB-CD8FB1D8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0A336-F60A-493B-A143-BBF65880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15F2F-F104-4009-857A-AB568A74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CF4FF-0E36-45B0-BFC4-ABC8AEB27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3065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《减少垃圾、变废为宝》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垃圾现状与危害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减少垃圾的方法与措施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垃圾资源化利用技术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变废为宝的创意与实践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政策支持与社会参与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未来展望与挑战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垃圾现状与危害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52" r="185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5" r="31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随着人口增长和消费水平提高，垃圾产生量不断攀升，给环境带来巨大压力。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垃圾产生量巨大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垃圾增长速度远超过人口增长速度，预计未来几十年内垃圾问题将更加严重。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增长速度惊人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垃圾产生量及增长速度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垃圾中的有害物质会渗入土壤和水源，对生态环境和人类健康造成危害。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污染土壤和水源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82" r="163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占用土地资源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温室气体排放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大量垃圾堆积占用土地资源，影响城市规划和美观。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垃圾填埋和焚烧会产生大量温室气体，加剧全球气候变化。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垃圾对环境的影响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目前主要的垃圾处理方式为填埋和焚烧，容易造成二次污染和资源浪费。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1208" b="21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处理方式单一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部分地区的垃圾处理能力不足，导致垃圾堆积和环境污染。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处理能力不足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公众对垃圾分类和减量的重要性认识不足，需要加强宣传和教育。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公众意识不强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垃圾处理现状及挑战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减少垃圾的方法与措施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在垃圾产生的源头进行分类，按照可回收物、有害垃圾、湿垃圾和干垃圾等不同类别进行区分。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设立分类垃圾桶或投放点，引导居民和企业正确投放各类垃圾。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投放方式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通过宣传册、海报、公益广告等多种形式，普及垃圾分类知识，提高居民分类意识。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宣传教育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源头分类与投放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820" b="20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推广环保产品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绿色采购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政府和企业应优先采购环保产品，鼓励生产和使用可再生、可降解的产品。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环保标识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建立环保产品标识制度，方便消费者识别并购买环保产品。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环保技术创新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鼓励企业研发和推广环保新技术、新工艺，降低产品生产和消费过程中的垃圾产生。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将环保教育纳入国民教育体系，从小培养公民的环保意识。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环保教育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组织各类环保公益活动，如垃圾分类宣传、环保知识竞赛等，提高公众参与度。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公益活动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利用电视、广播、报纸、网络等媒体平台，广泛宣传环保理念和知识，营造全社会共同关注环保的氛围。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媒体宣传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提高公众环保意识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垃圾资源化利用技术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余热利用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将高温烟气引入余热锅炉，产生蒸汽，驱动汽轮机发电。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烟气净化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对烟气进行净化处理，去除其中的有害物质，达到环保排放标准。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垃圾焚烧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通过高温焚烧垃圾，使垃圾中的可燃成分与氧气反应，产生高温烟气。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焚烧发电技术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生物质转化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利用微生物或酶的作用，将垃圾中的生物质转化为可燃气体或液体燃料。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生物质燃料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将转化后的生物质燃料用于发电、供热或生产化工产品。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环保效益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生物质能源利用技术可减少垃圾堆放和焚烧带来的环境污染，同时降低化石能源的消耗。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生物质能源利用技术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https://d.book118.com/108023065006006032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2024-09-09T06:00:40.526</cp:lastPrinted>
  <dcterms:created xsi:type="dcterms:W3CDTF">2024-09-08T22:00:40Z</dcterms:created>
  <dcterms:modified xsi:type="dcterms:W3CDTF">2024-09-08T22:00:42Z</dcterms:modified>
</cp:coreProperties>
</file>