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3BE24A-0A9C-4213-8F0A-3F1A3925DB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7191DB-B8C3-4505-908B-EDB887A0D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472A99-0B8A-4F7D-B3A7-E065E984B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280F31-FDEC-4E54-A2C5-294211083F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1A5237-883C-42A6-9B1F-3958202C7C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7ECD2C-F47D-4F2E-B09B-FF975963BB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463333-7D0C-4C8A-AA1E-070E5D79C3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2C8060-F615-4C9D-BB47-368A76DE85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9C7111-7A6B-42FD-8394-76D37BD8B5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0A6D36-F4E2-4EEC-BA03-8C2097BBE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EB11FE-BAD6-4703-A0F7-C98C86420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23135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智能垃圾分类系统的大数据管理与应用</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智能垃圾分类系统概述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大数据在智能垃圾分类中作用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基于大数据的智能垃圾分类系统设计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实验结果与分析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智能垃圾分类系统大数据管理挑战与对策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城市垃圾问题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随着城市化进程的加速，城市垃圾数量不断增加，传统垃圾处理方式已无法满足需求，智能垃圾分类成为解决城市垃圾问题的有效手段。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大数据技术的应用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大数据技术的发展为智能垃圾分类提供了强有力的支持，通过对海量数据的收集、处理和分析，可以实现对垃圾分类的智能化管理和优化。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环保意识的提高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随着人们环保意识的不断提高，对垃圾分类和处理的关注度也越来越高，智能垃圾分类系统的应用有助于提高垃圾分类的效率和准确性，进一步推动环保事业的发展。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国外研究现状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发达国家在智能垃圾分类领域的研究起步较早，已经形成了较为完善的理论体系和技术体系，如美国、日本等国家在智能垃圾分类技术方面处于领先地位。</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国内研究现状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近年来，我国在智能垃圾分类领域的研究也取得了显著进展，政府加大了对垃圾分类和处理的投入力度，同时国内企业和科研机构也积极开展相关研究和开发工作，取得了一系列重要成果。</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随着人工智能、物联网等技术的不断发展，智能垃圾分类系统将更加智能化、自动化和高效化，未来将成为城市垃圾处理领域的重要发展方向。</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本文旨在探讨智能垃圾分类系统的大数据管理与应用，通过分析大数据技术在智能垃圾分类中的应用现状和发展趋势，提出相应的管理策略和优化方案，为推动智能垃圾分类系统的发展和应用提供参考。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研究内容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文首先介绍了智能垃圾分类系统的基本原理和组成部分，然后重点分析了大数据技术在智能垃圾分类中的应用现状和发展趋势，接着探讨了智能垃圾分类系统大数据管理面临的挑战和解决方案，最后提出了相应的管理策略和优化方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智能垃圾分类系统概述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333" r="83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硬件设备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包括智能垃圾桶、传感器、摄像头等，用于收集垃圾并进行初步分类。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数据处理中心</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对收集到的垃圾数据进行处理和分析，提取有价值的信息。</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云端平台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提供数据存储、分析和可视化功能，支持多用户同时使用。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系统组成与工作原理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深度学习技术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传感器技术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图像识别技术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大数据分析技术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通过训练模型识别不同类型的垃圾，提高分类准确率。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通过摄像头拍摄垃圾图片，利用图像识别技术对垃圾进行分类。</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利用传感器检测垃圾的重量、体积、湿度等参数，辅助分类过程。</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对收集到的垃圾数据进行挖掘和分析，提取有价值的信息，为城市管理和环保工作提供支持。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提升城市形象</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智能垃圾分类系统的应用可以提高城市的环保意识和形象，推动城市文明进步。</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提高资源利用率</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通过对垃圾数据的分析和挖掘，可以实现资源的有效利用和回收，促进可持续发展。</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降低人力成本</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智能垃圾分类系统可以自动完成垃圾收集和分类工作，减少人力投入。</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应用场景</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适用于城市居民区、学校、公园等公共场所的垃圾分类工作。</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提高分类准确率</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通过深度学习和图像识别技术，可以准确识别不同类型的垃圾，避免人为分类错误。</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应用场景及优势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大数据在智能垃圾分类中作用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指无法在一定时间范围内用常规软件工具进行捕捉、管理和处理的数据集合，是需要新处理模式才能具有更强的决策力、洞察发现力和流程优化能力的海量、高增长率和多样化的信息资产。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大数据定义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包括数据量大、数据类型多样、处理速度快、价值密度低四个主要特点，简称4V（Volume、Variety、Velocity、Value）。</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大数据特点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大数据概念及特点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通过对大量垃圾图片进行深度学习，智能垃圾分类系统能够更准确地识别各类垃圾，提高分类准确性。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提高分类准确性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通过对垃圾产生量、种类等数据的实时分析，系统能够预测未来垃圾产生趋势，为城市管理者提供决策支持，优化资源配置。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优化资源配置</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通过对垃圾分类数据的统计分析，系统能够展示分类成果，提高公众环保意识，促进环保宣传。</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促进环保宣传</a:t>
            </a:r>
          </a:p>
        </p:txBody>
      </p:sp>
      <p:pic>
        <p:nvPicPr>
          <p:cNvPr id="9" name="Picture 9"/>
          <p:cNvPicPr>
            <a:picLocks noChangeAspect="1"/>
          </p:cNvPicPr>
          <p:nvPr/>
        </p:nvPicPr>
        <p:blipFill>
          <a:blip r:embed="rId2"/>
          <a:srcRect l="18167" r="18167"/>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大数据在智能垃圾分类中应用价值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跨界融合与协同创新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通过大数据平台，实现政府、企业、科研机构等多方主体的跨界融合与协同创新，共同推动智能垃圾分类事业的发展。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基于大数据的商业模式创新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利用大数据挖掘用户需求和行为模式，开发新的商业模式和产品服务，如垃圾回收、资源再利用等领域的创新。</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数据驱动的智能决策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利用大数据分析技术，对垃圾分类过程中的各种数据进行挖掘和分析，为决策者提供科学依据和智能化支持。</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大数据驱动下的创新模式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基于大数据的智能垃圾分类系统设计</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https://d.book118.com/108023135057006032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2024-09-09T22:17:14.481</cp:lastPrinted>
  <dcterms:created xsi:type="dcterms:W3CDTF">2024-09-09T14:17:14Z</dcterms:created>
  <dcterms:modified xsi:type="dcterms:W3CDTF">2024-09-09T14:17:16Z</dcterms:modified>
</cp:coreProperties>
</file>