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5AA8861-76F9-42E5-9A47-D007AED122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D78D9-D0CC-492C-9155-FE4460384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936F3-D418-4D56-8C1A-EED9E849A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0EA16-31FE-4C6F-88B6-7F72E3AB5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C8E62-0888-4438-AA9F-6F53BC11B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E3AD5-C5CF-42DB-8700-0457BBC9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53B838-FD03-4056-88EF-074DA1884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99998-EEEA-4F65-851A-816DB3C9E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F69C2-B5B7-4787-B2BC-12F16853C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3D267-97CD-4EB9-9DF6-54362714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39D7E-8FA6-4776-B09B-F2BE168EB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AC729-2FA2-4CEF-BF9D-01AFE42E0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1C03AE-E1C8-4B1B-AFEF-B4CFA09F3C7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7A43A99-6248-4DB8-B9D9-FAAC07D627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24102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销售团队管理培训带你走向成功之路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销售团队管理的策略制定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销售团队管理的关键技巧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销售团队管理的实战技巧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销售团队管理的案例分析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了解销售团队管理培训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销售团队管理培训是指为提高销售团队的组织能力、沟通技巧和销售技能而进行的系统培训。通过销售团队管理培训，可以帮助团队成员更好地理解市场需求，提升销售绩效。本章将介绍销售团队管理培训的重要性和内容概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了解团队成员的角色和特点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销售团队的组成和特点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激发团队成员的潜力和创造力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如何有效激发销售团队的潜力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建立有效的管理框架和指导原则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销售团队管理的基本原则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销售团队管理的重要性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提高销售业绩和市场份额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销售团队管理对企业的影响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优化销售流程和团队协作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如何提高销售团队绩效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应对市场竞争和变化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销售团队管理的挑战和机遇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销售团队管理的关键因素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领导力在销售团队管理中起着至关重要的作用，团队文化的建立和传承有助于形成团队凝聚力，而激励机制的设计和执行可以激发团队成员的积极性和创造力。这些因素共同影响着销售团队的成功和绩效表现。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销售团队管理的策略制定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制定销售团队管理策略的重要性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制定销售团队管理策略对于团队的成功至关重要。它可以明确团队的目标、方向和任务分配，帮助团队成员明确自己的职责，提高工作效率。销售团队管理策略应包括制定目标、制定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KPI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、激励机制等内容。成功的销售团队管理策略能够帮助团队更好地应对市场变化，提升销售绩效。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确定销售目标和</a:t>
            </a: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关键指标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设定明确的目标和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目标和绩效管理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目标与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KPI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的关系与区别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奖惩机制的制定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民主式管理模式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变革式管理模式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选择适合团队的管理模式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集权式管理模式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高效执行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培养销售团队的合作意识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关键成功因素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团队合作意识的重要性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成功培养团队合作意识的经验分享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促进团队成员之间的合作与沟通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销售团队管理的策略制定是团队成功的基石。只有制定明确的管理策略，设定具体的目标和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KPI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，选择适合团队的管理模式，培养团队的合作意识，团队才能在竞争激烈的市场中脱颖而出，走向成功之路。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销售团队管理的关键技巧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建立有效的沟通机制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在销售团队管理中，建立有效的沟通机制至关重要。通过明确沟通的重要性，建立高效的沟通机制并克服沟通障碍，可以提高团队合作效率，避免误解和冲突的产生。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激励与奖励制度设计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根据团队特点制定奖励规则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设计制度原则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针对个体差异量身定制奖励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差异化激励方式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激发团队激情与创造力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有效活动设计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根据团队特点制定活动方案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关注成员参与度和反馈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活动实施与评估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积极引导活动氛围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及时总结与改进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冲突管理与解决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处理冲突是团队管理的必备技能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冲突存在普遍性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及时沟通解决矛盾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鼓励团队成员解决冲突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调动团队积极性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https://d.book118.com/108024102011006050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销售团队管理培训带你走向成功之路</vt:lpstr>
      <vt:lpstr>目录</vt:lpstr>
      <vt:lpstr>第1章 简介</vt:lpstr>
      <vt:lpstr> </vt:lpstr>
      <vt:lpstr>销售团队管理的基本概念</vt:lpstr>
      <vt:lpstr>销售团队管理的重要性</vt:lpstr>
      <vt:lpstr>销售团队管理的关键因素</vt:lpstr>
      <vt:lpstr>第2章 销售团队管理的策略制定</vt:lpstr>
      <vt:lpstr> </vt:lpstr>
      <vt:lpstr>确定销售目标和KPI</vt:lpstr>
      <vt:lpstr>选择适合团队的管理模式</vt:lpstr>
      <vt:lpstr>培养销售团队的合作意识</vt:lpstr>
      <vt:lpstr>总结</vt:lpstr>
      <vt:lpstr>第3章 销售团队管理的关键技巧</vt:lpstr>
      <vt:lpstr> </vt:lpstr>
      <vt:lpstr>激励与奖励制度设计</vt:lpstr>
      <vt:lpstr>团队建设技巧</vt:lpstr>
      <vt:lpstr>冲突管理与解决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2024-09-29T14:58:06.672</cp:lastPrinted>
  <dcterms:created xsi:type="dcterms:W3CDTF">2024-09-29T06:58:06Z</dcterms:created>
  <dcterms:modified xsi:type="dcterms:W3CDTF">2024-09-29T06:58:08Z</dcterms:modified>
</cp:coreProperties>
</file>