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2F092-1E7C-47D9-B837-CE44C72C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6AC2B-B4BA-44C1-A429-D7F10C33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29E7B-56B4-4C0F-8C1E-4F6A2272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FAE80-95CC-419B-B9F6-19D24A55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B0C2E-63D9-4D8F-97DE-2F0F5E2F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F89B8F-F62E-48A1-81A0-D60D4A68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DEF42-004C-4E1A-9A67-B51B3FBE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44D2A-2062-480C-B25B-4E7C219F1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B7704-E461-4A57-8ADD-64E55BE99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280B5-6A71-46F5-B239-E0AE5AB8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A21E3-6378-45E2-9176-1CFA4608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412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化工工艺管理知识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化工工艺概述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化工原料选择与预处理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化学反应原理及设备介绍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分离纯化技术与方法应用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产品检测、评价及改进措施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总结：提高化工工艺管理水平，促进产业可持续发展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化工工艺概述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化工工艺是将原料通过化学反应转化为产品的过程，涉及反应原理、设备、操作条件等多个方面。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根据反应类型，化工工艺可分为合成、分解、置换、复分解等；根据操作方式，可分为间歇式、连续式、半连续式等。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化工工艺定义与分类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起源于炼金术和制陶术，以天然物质为原料，通过简单的物理和化学变化制取所需产品。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古代化工工艺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近代化工工艺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现代化工工艺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随着化学科学的建立和发展，人们开始运用化学知识研究和开发新工艺，如合成氨、硫酸等。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以石油化学工业为基础，向高分子合成、精细化工等领域拓展，实现了化工工艺的现代化。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化工工艺发展历程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先导性地位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通过研发新工艺和新技术，化工工艺引领着相关产业的发展方向。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基础性地位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化工工艺为国民经济各部门提供基础原料和中间产品，是现代工业不可或缺的一环。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许多化工产品是国家安全和经济发展的重要战略物资，如合成橡胶、塑料等。因此，化工工艺的发展对于国家安全和经济发展具有重要意义。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997" r="2199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化工工艺在现代工业中地位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化工原料选择与预处理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原料选择原则及注意事项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质量稳定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确保原料质量符合生产要求，减少产品质量波动。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成本低廉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在满足质量要求的前提下，尽量选用价格合理的原料。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原料选择原则及注意事项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来源可靠：选择有信誉的供应商，确保原料供应的稳定性。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在选择原料时，需要充分了解其物理、化学性质以及可能存在的杂质和有害物质。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了解原料性质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选择环保、可再生的原料，降低生产过程中的环境污染。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考虑环境影响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去除原料表面的污垢和杂质。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将大块原料破碎成小块，便于后续处理。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原料预处理方法与设备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通过筛网去除过大或过小的颗粒。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去除原料中的水分，避免对生产过程产生不良影响。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180" r="341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原料预处理方法与设备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原料预处理方法与设备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用于清洗原料表面的污垢和杂质。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将大块原料破碎成小块。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破碎机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筛分机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通过筛网去除过大或过小的颗粒。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去除原料中的水分。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原料预处理方法与设备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影响产品质量稳定性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原料质量的波动会直接导致产品质量的不稳定，如颜色、硬度等指标的变化。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增加生产成本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使用劣质原料可能导致生产过程中的废品率增加，从而增加生产成本。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影响产品安全性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使用含有有害物质的原料可能对产品安全性产生严重影响，如引发中毒、火灾等事故。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原料质量对产品质量影响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化学反应原理及设备介绍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根据反应物和生成物的种类及反应条件，化学反应可分为化合、分解、置换、复分解等类型。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化学反应具有方向性、限度性、速率性等特点，不同类型的反应还有各自独特的特点，如吸热反应、放热反应、可逆反应等。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https://d.book118.com/108024122013006033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2024-09-10T20:47:25.014</cp:lastPrinted>
  <dcterms:created xsi:type="dcterms:W3CDTF">2024-09-10T12:47:25Z</dcterms:created>
  <dcterms:modified xsi:type="dcterms:W3CDTF">2024-09-10T12:47:27Z</dcterms:modified>
</cp:coreProperties>
</file>