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22BC3A1-D3C9-411D-8D75-5C9C6D4537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38DADF-D369-49E3-8E02-915F4716B8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7769432-76E5-485A-9213-D7071EE054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C355E6B-30E8-405E-A5B7-F67C978043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60EC5C9-47AC-4DF5-9559-D008D4BD14F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7D8A159-7444-4974-AAFC-18ED7A3FE60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CB06599-6EA3-4011-AA1F-F5E017D3A83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793FE2-95BC-46EA-A775-79BDF6B698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4809614-DC81-40C0-A2D5-5308DB8A93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8627DC-4B4B-4535-9793-43E7BDF0DC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B13542-5641-4437-8F0A-E17462EACF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08025014127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电气自动化专业职业发展路径规划及目标论文</a:t>
            </a:r>
          </a:p>
        </p:txBody>
      </p:sp>
      <p:sp>
        <p:nvSpPr>
          <p:cNvPr id="3" name="TextBox 3"/>
          <p:cNvSpPr txBox="1"/>
          <p:nvPr/>
        </p:nvSpPr>
        <p:spPr>
          <a:xfrm>
            <a:off x="489687" y="5731877"/>
            <a:ext cx="24479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alpha val="100000"/>
                  </a:schemeClr>
                </a:solidFill>
                <a:latin typeface="Microsoft Yahei"/>
                <a:ea typeface="Microsoft Yahei"/>
                <a:cs typeface="Microsoft Yahei"/>
              </a:rPr>
              <a:t>汇报人：</a:t>
            </a:r>
          </a:p>
        </p:txBody>
      </p:sp>
      <p:sp>
        <p:nvSpPr>
          <p:cNvPr id="4" name="TextBox 4"/>
          <p:cNvSpPr txBox="1"/>
          <p:nvPr/>
        </p:nvSpPr>
        <p:spPr>
          <a:xfrm>
            <a:off x="2831743" y="5731877"/>
            <a:ext cx="6934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chemeClr val="dk1">
                  <a:alpha val="100000"/>
                </a:scheme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电气自动化专业概述</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电气自动化专业职业发展路径</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电气自动化专业职业发展目标</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实现电气自动化专业职业发展目标的策略与建议</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电气自动化专业职业发展面临的挑战与对策</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电气自动化专业概述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131" b="113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电气自动化专业是一门研究电力系统及其自动化控制技术的学科，涉及电力电子技术、计算机技术、电机与电力拖动技术等多个领域。</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电气自动化专业具有很强的实践性和应用性，注重培养学生的实际操作能力和创新思维，以满足现代工业生产的需求。</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电气自动化专业的定义与特点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电气自动化专业起源于20世纪初，随着电力工业的快速发展，人们开始研究如何实现电力系统的自动控制。</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初期阶段</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20世纪中叶以后，随着计算机技术和控制理论的不断发展，电气自动化专业得到了广泛的应用和发展。</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发展阶段</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随着智能制造和物联网技术的兴起，电气自动化专业在工业生产、智能家居、新能源等领域的应用越来越广泛。</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当前阶段</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电气自动化专业的发展历程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电气自动化专业在工业生产中发挥着重要作用，如生产线控制、智能制造、工业机器人等领域。</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工业生产</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电气自动化专业在电力系统领域的应用包括电网调度、变电站自动化、智能电网等方面。</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电力系统</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随着智能家居的普及，电气自动化专业在智能家居领域的应用也越来越广泛，如智能照明、智能安防等。</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智能家居</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电气自动化专业在新能源领域的应用包括太阳能逆变器、风力发电控制系统等。</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新能源</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电气自动化专业的应用领域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电气自动化专业职业发展路径</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基础技能掌握</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在初级工程师阶段，电气自动化专业人员主要需要掌握电气工程基础知识和技能，包括电路、电子设备、数字逻辑、计算机原理等。他们需要能够独立完成基本的电气自动化项目，并具备团队协作和沟通能力。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156" r="2515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初级工程师阶段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6" r="250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专业技能提升</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中级工程师阶段要求电气自动化专业人员具备更深入的专业知识和技能，包括嵌入式系统、计算机网络、控制理论等。他们需要能够独立设计和实施复杂的电气自动化系统，并具备项目管理能力。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中级工程师阶段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领导和指导能力</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在高级工程师阶段，电气自动化专业人员需要具备领导和指导团队的能力，能够制定项目计划、分配任务、监督进度，并解决复杂的技术问题。他们需要了解行业发展趋势，并能够为公司制定技术战略。</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高级工程师阶段</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行业权威和战略决策者</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专家阶段的电气自动化专业人员通常已经积累了丰富的行业经验，成为行业内的权威人士。他们不仅具备深厚的专业知识和技能，还具有战略眼光和决策能力，能够为公司制定长期的技术战略和规划。</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专家阶段</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电气自动化专业职业发展目标</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掌握电气自动化专业基础知识</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电气工程、控制理论、信号处理等方面的知识是职业发展的基石。</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持续学习新技术</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随着科技的发展，不断学习新技术和工具，保持技术领先。</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精通自动化技术</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深入了解自动化控制系统、工业网络、嵌入式系统等技术，并具备实际操作能力。</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提高技术能力</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https://d.book118.com/108025014127006037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2024-09-17T21:28:00.818</cp:lastPrinted>
  <dcterms:created xsi:type="dcterms:W3CDTF">2024-09-17T13:28:00Z</dcterms:created>
  <dcterms:modified xsi:type="dcterms:W3CDTF">2024-09-17T13:28:02Z</dcterms:modified>
</cp:coreProperties>
</file>