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91B9F-1AA8-4C34-B782-000A2B9E3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ECDD7-3051-4E9C-9850-93FA778E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C7849-A9E4-49BB-BBC5-7B5ED83CE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03AD7-8900-40A8-B005-D0C9A411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4F3CE-3BA2-4C0A-806F-40AE59149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8C10E-2499-465E-95A2-368BB1B1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CAA53-3D4B-4551-A8FC-F13263256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5DDA3-0EF0-4CDB-9FEC-54D25BEE8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AA159-2B53-46C5-8214-16AB8EE1E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74621-404E-4379-A7DF-B3948757C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12BE5-A279-4A8E-B32D-41EC4B3A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504211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《出口商品价格》ppt课件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出口商品价格概述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出口商品价格的构成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出口商品价格的制定与调整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出口商品价格的国际比较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出口商品价格的监管与政策建议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出口商品价格概述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10" r="297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出口商品价格的定义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出口商品价格由国内采购价、国际运费、国际保险费和关税等组成。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出口商品价格：指商品在出口过程中，从国内市场转移至国际市场所涉及的价格，通常以国际市场的货币表示。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国内生产成本、供需关系、市场竞争等因素影响国内采购价。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国内采购价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运输距离、运输方式、运输成本等因素影响国际运费。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国际运费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保险种类、保险金额、保险费率等因素影响国际保险费。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国际保险费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进口国关税政策、关税税率、贸易协定等因素影响关税。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出口商品价格的影响因素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出口商品价格受到全球经济形势、汇率波动、国际市场供需关系、贸易政策等多种因素的影响，其变动趋势具有不确定性。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出口企业应关注国际市场动态，加强市场调研，灵活应对价格变动，以提高出口效益。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出口商品价格的变动趋势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出口商品价格的构成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包括原材料、劳动力、生产设备等费用。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如管理费用、销售费用等。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如市场风险、汇率风险等。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16" r="28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基于市场分析和企业战略设定的利润目标。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预期利润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为应对市场不确定性和风险而设定的利润。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风险利润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根据进口国关税政策计算。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根据国内税法计算。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如反倾销税等。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其他附加税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运输费用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根据运输方式和距离确定。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保险费用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根据货物价值和保险类型确定。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运输和保险费用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在成本基础上加上预期利润。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250" r="8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参照同类商品在市场上的价格进行定价。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根据竞争对手的价格进行定价。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出口商品价格的计算方法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https://d.book118.com/108025042112006024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2024-08-31T23:38:44.530</cp:lastPrinted>
  <dcterms:created xsi:type="dcterms:W3CDTF">2024-08-31T15:38:44Z</dcterms:created>
  <dcterms:modified xsi:type="dcterms:W3CDTF">2024-08-31T15:38:46Z</dcterms:modified>
</cp:coreProperties>
</file>