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FB7A3-C5B4-45EA-B6CA-191C2B3F7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7AC1E-E091-47F1-810A-34597562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CB9B4-85CE-4D7E-9FFC-BA7C0BBF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3C5EA-9143-4342-A68D-4DD25777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CB9C3-0845-4596-9670-81B44DF8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961B2-757C-4BAB-8411-95CCF451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A2B6F-8708-405E-AE4D-2A2366D8C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C9D98-E9AD-4451-8C07-B955AB12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3B985-FF4B-415E-AF30-09F51D44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AEE0B-1727-4A30-85F1-3A5EF3ABA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79B3F-E072-4980-97BA-822D7EFA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5070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护理理论知识体系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护理教育与科研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护理前沿知识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护理学具有实践性、人文性、综合性、整体性等特点，强调以患者为中心，关注患者的生理、心理和社会需求，提供全面的护理服务。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护理学是一门研究维护、促进和恢复人类健康的学科，它涉及到预防疾病、照顾病人、促进健康和康复等多个方面。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在古代，护理工作主要由家庭成员或宗教组织承担，护理实践缺乏科学依据。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随着医学科学的发展，19世纪中叶，南丁格尔开创了近代护理事业，护理工作逐渐专业化。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随着社会发展和医学模式的转变，护理学不断拓展其研究领域，逐渐向全面化、专业化、科学化的方向发展。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护理学与医学密切相关，医学为护理学提供了理论基础和实践指导，护理学则关注临床实践和患者的具体需求。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心理学为护理学提供了理解患者心理状态的理论基础，帮助护理人员更好地关注患者的心理需求。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社会学为护理学提供了理解患者社会背景的理论基础，帮助护理人员更好地关注患者的社会需求。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护理学与其他学科的关系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功能派护理理论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人文派护理理论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实证派护理理论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批判派护理理论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护理理论流派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强调护理工作的核心是满足患者的功能需求，包括生理、心理和社会需求。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强调护理工作应以患者为中心，关注患者的情感、文化和社会背景。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强调对现有护理实践进行批判性思考，寻求改进和变革。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主张以实证为基础，通过科学研究确定最佳护理实践。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护理理论框架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Orem自理理论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强调个体在日常生活中自我照顾的能力和需求。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Nursing Process护理过程理论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描述了护理工作的五个步骤，即评估、诊断、计划、实施和评价。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Maslow人类基本需求理论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提出人类有五个基本需求，包括生理需求、安全需求、社交需求、尊重需求和自我实现需求。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Rogers人性照顾理论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强调护士应关注患者的整体人性，包括生理、心理、社会和精神层面。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运用护理理论指导临床实践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持续学习和知识更新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关注患者体验和满意度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护理理论在实践中的应用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护士在工作中应运用所学的护理理论，为患者提供科学、有效的护理服务。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护士在工作中应运用所学的护理理论，为患者提供科学、有效的护理服务。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护士在工作中应运用所学的护理理论，为患者提供科学、有效的护理服务。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护士在工作中应运用所学的护理理论，为患者提供科学、有效的护理服务。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不伤害原则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行善原则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护理伦理原则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在护理过程中，应尽可能减少对患者的伤害，包括身体和心理上的伤害。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尊重患者的自主权和尊严，不侵犯患者的合法权益。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护理行为应以患者的利益为出发点，尽可能地减轻患者的痛苦和促进患者的健康。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在护理资源的分配和使用上，应遵循公正、公平的原则，确保每个患者都能得到适当的护理。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在护理实践中，应具备识别伦理问题的能力，明确伦理问题的性质和影响范围。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收集与伦理问题相关的信息和证据，为伦理决策提供依据。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根据伦理原则和证据，分析可能的伦理选择，评估其可行性和合理性。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基于分析结果，制定符合伦理原则的决策，并采取相应的护理行动。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识别伦理问题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收集伦理证据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分析伦理选择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制定伦理决策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https://d.book118.com/108025070127006031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2024-09-08T21:57:57.427</cp:lastPrinted>
  <dcterms:created xsi:type="dcterms:W3CDTF">2024-09-08T13:57:57Z</dcterms:created>
  <dcterms:modified xsi:type="dcterms:W3CDTF">2024-09-08T13:57:59Z</dcterms:modified>
</cp:coreProperties>
</file>