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1E0C5-1AED-47FF-A21C-EC8F44C07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3E338-6850-4AF0-A2E7-3A91A8C25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2FF9F-F690-41BF-A9DA-F8BDCE4D2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348C4-5C19-4AF4-B342-0913EAC36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6B9618-EF23-4B32-A944-CC0E58641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0A8CAC-A787-4E77-A125-1D3D9300B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BD53C6-8380-4C35-A6ED-BE073F441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08010-7C0F-4BF1-8EFE-0182EDFD5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4B8D6-237F-4D1E-8163-C231E0208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EDE24-ADA0-416A-A26D-258619318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7B5E1-5EFB-4AC1-82ED-413CAF36A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840382" y="2739833"/>
            <a:ext cx="1854200" cy="5740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 u="heavy">
                <a:solidFill>
                  <a:srgbClr val="6365E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 u="heavy">
                <a:solidFill>
                  <a:srgbClr val="6365E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190500" y="457200"/>
            <a:ext cx="4256423" cy="1184400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10058400" y="6032500"/>
            <a:ext cx="2133600" cy="825499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327025" y="276224"/>
            <a:ext cx="11537950" cy="6305550"/>
          </a:xfrm>
          <a:custGeom>
            <a:rect l="l" t="t" r="r" b="b"/>
            <a:pathLst>
              <a:path w="11537950" h="6305550">
                <a:moveTo>
                  <a:pt x="137271" y="6305550"/>
                </a:moveTo>
                <a:lnTo>
                  <a:pt x="93883" y="6298551"/>
                </a:lnTo>
                <a:lnTo>
                  <a:pt x="56200" y="6279063"/>
                </a:lnTo>
                <a:lnTo>
                  <a:pt x="26485" y="6249348"/>
                </a:lnTo>
                <a:lnTo>
                  <a:pt x="6998" y="6211665"/>
                </a:lnTo>
                <a:lnTo>
                  <a:pt x="0" y="6168278"/>
                </a:lnTo>
                <a:lnTo>
                  <a:pt x="0" y="137271"/>
                </a:lnTo>
                <a:lnTo>
                  <a:pt x="6998" y="93883"/>
                </a:lnTo>
                <a:lnTo>
                  <a:pt x="26485" y="56200"/>
                </a:lnTo>
                <a:lnTo>
                  <a:pt x="56201" y="26485"/>
                </a:lnTo>
                <a:lnTo>
                  <a:pt x="93883" y="6998"/>
                </a:lnTo>
                <a:lnTo>
                  <a:pt x="137271" y="0"/>
                </a:lnTo>
                <a:lnTo>
                  <a:pt x="11400677" y="0"/>
                </a:lnTo>
                <a:lnTo>
                  <a:pt x="11444065" y="6998"/>
                </a:lnTo>
                <a:lnTo>
                  <a:pt x="11481748" y="26485"/>
                </a:lnTo>
                <a:lnTo>
                  <a:pt x="11511463" y="56200"/>
                </a:lnTo>
                <a:lnTo>
                  <a:pt x="11530950" y="93883"/>
                </a:lnTo>
                <a:lnTo>
                  <a:pt x="11537949" y="137271"/>
                </a:lnTo>
                <a:lnTo>
                  <a:pt x="11537949" y="6168278"/>
                </a:lnTo>
                <a:lnTo>
                  <a:pt x="11530951" y="6211666"/>
                </a:lnTo>
                <a:lnTo>
                  <a:pt x="11511463" y="6249348"/>
                </a:lnTo>
                <a:lnTo>
                  <a:pt x="11481748" y="6279063"/>
                </a:lnTo>
                <a:lnTo>
                  <a:pt x="11444066" y="6298551"/>
                </a:lnTo>
                <a:lnTo>
                  <a:pt x="11400678" y="6305549"/>
                </a:lnTo>
                <a:lnTo>
                  <a:pt x="137271" y="63055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190500" y="457200"/>
            <a:ext cx="4256423" cy="1184400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10058400" y="6032500"/>
            <a:ext cx="2133600" cy="825499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327025" y="276224"/>
            <a:ext cx="11537950" cy="6305550"/>
          </a:xfrm>
          <a:custGeom>
            <a:rect l="l" t="t" r="r" b="b"/>
            <a:pathLst>
              <a:path w="11537950" h="6305550">
                <a:moveTo>
                  <a:pt x="137271" y="6305550"/>
                </a:moveTo>
                <a:lnTo>
                  <a:pt x="93883" y="6298551"/>
                </a:lnTo>
                <a:lnTo>
                  <a:pt x="56200" y="6279063"/>
                </a:lnTo>
                <a:lnTo>
                  <a:pt x="26485" y="6249348"/>
                </a:lnTo>
                <a:lnTo>
                  <a:pt x="6998" y="6211665"/>
                </a:lnTo>
                <a:lnTo>
                  <a:pt x="0" y="6168278"/>
                </a:lnTo>
                <a:lnTo>
                  <a:pt x="0" y="137271"/>
                </a:lnTo>
                <a:lnTo>
                  <a:pt x="6998" y="93883"/>
                </a:lnTo>
                <a:lnTo>
                  <a:pt x="26485" y="56200"/>
                </a:lnTo>
                <a:lnTo>
                  <a:pt x="56201" y="26485"/>
                </a:lnTo>
                <a:lnTo>
                  <a:pt x="93883" y="6998"/>
                </a:lnTo>
                <a:lnTo>
                  <a:pt x="137271" y="0"/>
                </a:lnTo>
                <a:lnTo>
                  <a:pt x="11400677" y="0"/>
                </a:lnTo>
                <a:lnTo>
                  <a:pt x="11444065" y="6998"/>
                </a:lnTo>
                <a:lnTo>
                  <a:pt x="11481748" y="26485"/>
                </a:lnTo>
                <a:lnTo>
                  <a:pt x="11511463" y="56200"/>
                </a:lnTo>
                <a:lnTo>
                  <a:pt x="11530950" y="93883"/>
                </a:lnTo>
                <a:lnTo>
                  <a:pt x="11537949" y="137271"/>
                </a:lnTo>
                <a:lnTo>
                  <a:pt x="11537949" y="6168278"/>
                </a:lnTo>
                <a:lnTo>
                  <a:pt x="11530951" y="6211666"/>
                </a:lnTo>
                <a:lnTo>
                  <a:pt x="11511463" y="6249348"/>
                </a:lnTo>
                <a:lnTo>
                  <a:pt x="11481748" y="6279063"/>
                </a:lnTo>
                <a:lnTo>
                  <a:pt x="11444066" y="6298551"/>
                </a:lnTo>
                <a:lnTo>
                  <a:pt x="11400678" y="6305549"/>
                </a:lnTo>
                <a:lnTo>
                  <a:pt x="137271" y="63055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206571" y="611376"/>
            <a:ext cx="1244600" cy="3911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984775" y="1944281"/>
            <a:ext cx="5346700" cy="2222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 u="heavy">
                <a:solidFill>
                  <a:srgbClr val="6365E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Relationship Id="rId4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2600712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959600" y="3327400"/>
            <a:ext cx="5232400" cy="3530600"/>
            <a:chOff x="6959600" y="3327400"/>
            <a:chExt cx="5232400" cy="35306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959600" y="3327400"/>
              <a:ext cx="5040780" cy="334826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058400" y="6032500"/>
              <a:ext cx="2133600" cy="825499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0511125" y="325217"/>
            <a:ext cx="13804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330">
                <a:solidFill>
                  <a:srgbClr val="6365EF"/>
                </a:solidFill>
                <a:latin typeface="宋体"/>
                <a:cs typeface="宋体"/>
              </a:rPr>
              <a:t>YOUR</a:t>
            </a:r>
            <a:r>
              <a:rPr sz="1800" spc="-335">
                <a:solidFill>
                  <a:srgbClr val="6365EF"/>
                </a:solidFill>
                <a:latin typeface="宋体"/>
                <a:cs typeface="宋体"/>
              </a:rPr>
              <a:t> </a:t>
            </a:r>
            <a:r>
              <a:rPr sz="1800" spc="365">
                <a:solidFill>
                  <a:srgbClr val="6365EF"/>
                </a:solidFill>
                <a:latin typeface="宋体"/>
                <a:cs typeface="宋体"/>
              </a:rPr>
              <a:t>LOGO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53180" y="3432516"/>
            <a:ext cx="4902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solidFill>
                  <a:srgbClr val="262626"/>
                </a:solidFill>
                <a:latin typeface="宋体"/>
                <a:cs typeface="宋体"/>
              </a:rPr>
              <a:t>预防新型冠状病毒感染肺炎健康知识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953180" y="2215616"/>
            <a:ext cx="7848600" cy="946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50">
                <a:solidFill>
                  <a:srgbClr val="6365EF"/>
                </a:solidFill>
              </a:rPr>
              <a:t>疫情防控不放松 个人防护要做好</a:t>
            </a:r>
            <a:endParaRPr sz="4400"/>
          </a:p>
          <a:p>
            <a:pPr marL="12700">
              <a:lnSpc>
                <a:spcPct val="100000"/>
              </a:lnSpc>
              <a:spcBef>
                <a:spcPts val="885"/>
              </a:spcBef>
            </a:pPr>
            <a:r>
              <a:rPr sz="900" spc="145">
                <a:solidFill>
                  <a:srgbClr val="262626"/>
                </a:solidFill>
              </a:rPr>
              <a:t>EPIDEMIC</a:t>
            </a:r>
            <a:r>
              <a:rPr sz="900" spc="-15">
                <a:solidFill>
                  <a:srgbClr val="262626"/>
                </a:solidFill>
              </a:rPr>
              <a:t> </a:t>
            </a:r>
            <a:r>
              <a:rPr sz="900" spc="175">
                <a:solidFill>
                  <a:srgbClr val="262626"/>
                </a:solidFill>
              </a:rPr>
              <a:t>PREVENTION</a:t>
            </a:r>
            <a:r>
              <a:rPr sz="900" spc="-15">
                <a:solidFill>
                  <a:srgbClr val="262626"/>
                </a:solidFill>
              </a:rPr>
              <a:t> </a:t>
            </a:r>
            <a:r>
              <a:rPr sz="900" spc="235">
                <a:solidFill>
                  <a:srgbClr val="262626"/>
                </a:solidFill>
              </a:rPr>
              <a:t>AND</a:t>
            </a:r>
            <a:r>
              <a:rPr sz="900" spc="-15">
                <a:solidFill>
                  <a:srgbClr val="262626"/>
                </a:solidFill>
              </a:rPr>
              <a:t> </a:t>
            </a:r>
            <a:r>
              <a:rPr sz="900" spc="215">
                <a:solidFill>
                  <a:srgbClr val="262626"/>
                </a:solidFill>
              </a:rPr>
              <a:t>CONTROL</a:t>
            </a:r>
            <a:r>
              <a:rPr sz="900" spc="-20">
                <a:solidFill>
                  <a:srgbClr val="262626"/>
                </a:solidFill>
              </a:rPr>
              <a:t> </a:t>
            </a:r>
            <a:r>
              <a:rPr sz="900" spc="225">
                <a:solidFill>
                  <a:srgbClr val="262626"/>
                </a:solidFill>
              </a:rPr>
              <a:t>SHOULD</a:t>
            </a:r>
            <a:r>
              <a:rPr sz="900" spc="-15">
                <a:solidFill>
                  <a:srgbClr val="262626"/>
                </a:solidFill>
              </a:rPr>
              <a:t> </a:t>
            </a:r>
            <a:r>
              <a:rPr sz="900" spc="215">
                <a:solidFill>
                  <a:srgbClr val="262626"/>
                </a:solidFill>
              </a:rPr>
              <a:t>NOT</a:t>
            </a:r>
            <a:r>
              <a:rPr sz="900" spc="-15">
                <a:solidFill>
                  <a:srgbClr val="262626"/>
                </a:solidFill>
              </a:rPr>
              <a:t> </a:t>
            </a:r>
            <a:r>
              <a:rPr sz="900" spc="165">
                <a:solidFill>
                  <a:srgbClr val="262626"/>
                </a:solidFill>
              </a:rPr>
              <a:t>BE</a:t>
            </a:r>
            <a:r>
              <a:rPr sz="900" spc="-15">
                <a:solidFill>
                  <a:srgbClr val="262626"/>
                </a:solidFill>
              </a:rPr>
              <a:t> </a:t>
            </a:r>
            <a:r>
              <a:rPr sz="900" spc="145">
                <a:solidFill>
                  <a:srgbClr val="262626"/>
                </a:solidFill>
              </a:rPr>
              <a:t>RELAXED,</a:t>
            </a:r>
            <a:r>
              <a:rPr sz="900" spc="-15">
                <a:solidFill>
                  <a:srgbClr val="262626"/>
                </a:solidFill>
              </a:rPr>
              <a:t> </a:t>
            </a:r>
            <a:r>
              <a:rPr sz="900" spc="235">
                <a:solidFill>
                  <a:srgbClr val="262626"/>
                </a:solidFill>
              </a:rPr>
              <a:t>AND</a:t>
            </a:r>
            <a:r>
              <a:rPr sz="900" spc="-15">
                <a:solidFill>
                  <a:srgbClr val="262626"/>
                </a:solidFill>
              </a:rPr>
              <a:t> </a:t>
            </a:r>
            <a:r>
              <a:rPr sz="900" spc="210">
                <a:solidFill>
                  <a:srgbClr val="262626"/>
                </a:solidFill>
              </a:rPr>
              <a:t>PERSONAL</a:t>
            </a:r>
            <a:r>
              <a:rPr sz="900" spc="-20">
                <a:solidFill>
                  <a:srgbClr val="262626"/>
                </a:solidFill>
              </a:rPr>
              <a:t> </a:t>
            </a:r>
            <a:r>
              <a:rPr sz="900" spc="175">
                <a:solidFill>
                  <a:srgbClr val="262626"/>
                </a:solidFill>
              </a:rPr>
              <a:t>PROTECTION</a:t>
            </a:r>
            <a:r>
              <a:rPr sz="900" spc="-10">
                <a:solidFill>
                  <a:srgbClr val="262626"/>
                </a:solidFill>
              </a:rPr>
              <a:t> </a:t>
            </a:r>
            <a:r>
              <a:rPr sz="900" spc="225">
                <a:solidFill>
                  <a:srgbClr val="262626"/>
                </a:solidFill>
              </a:rPr>
              <a:t>SHOULD</a:t>
            </a:r>
            <a:r>
              <a:rPr sz="900" spc="-15">
                <a:solidFill>
                  <a:srgbClr val="262626"/>
                </a:solidFill>
              </a:rPr>
              <a:t> </a:t>
            </a:r>
            <a:r>
              <a:rPr sz="900" spc="165">
                <a:solidFill>
                  <a:srgbClr val="262626"/>
                </a:solidFill>
              </a:rPr>
              <a:t>BE</a:t>
            </a:r>
            <a:r>
              <a:rPr sz="900" spc="-15">
                <a:solidFill>
                  <a:srgbClr val="262626"/>
                </a:solidFill>
              </a:rPr>
              <a:t> </a:t>
            </a:r>
            <a:r>
              <a:rPr sz="900" spc="250">
                <a:solidFill>
                  <a:srgbClr val="262626"/>
                </a:solidFill>
              </a:rPr>
              <a:t>DONE</a:t>
            </a:r>
            <a:r>
              <a:rPr sz="900" spc="-15">
                <a:solidFill>
                  <a:srgbClr val="262626"/>
                </a:solidFill>
              </a:rPr>
              <a:t> </a:t>
            </a:r>
            <a:r>
              <a:rPr sz="900" spc="195">
                <a:solidFill>
                  <a:srgbClr val="262626"/>
                </a:solidFill>
              </a:rPr>
              <a:t>WELL</a:t>
            </a:r>
            <a:endParaRPr sz="900"/>
          </a:p>
        </p:txBody>
      </p:sp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190500" y="457200"/>
            <a:ext cx="4256423" cy="1184400"/>
          </a:xfrm>
          <a:prstGeom prst="rect">
            <a:avLst/>
          </a:prstGeom>
        </p:spPr>
      </p:pic>
      <p:sp>
        <p:nvSpPr>
          <p:cNvPr id="9" name="object 9"/>
          <p:cNvSpPr/>
          <p:nvPr/>
        </p:nvSpPr>
        <p:spPr>
          <a:xfrm>
            <a:off x="874441" y="4531033"/>
            <a:ext cx="1935480" cy="382905"/>
          </a:xfrm>
          <a:custGeom>
            <a:rect l="l" t="t" r="r" b="b"/>
            <a:pathLst>
              <a:path w="1935480" h="382904">
                <a:moveTo>
                  <a:pt x="191265" y="382530"/>
                </a:moveTo>
                <a:lnTo>
                  <a:pt x="147409" y="377478"/>
                </a:lnTo>
                <a:lnTo>
                  <a:pt x="107151" y="363089"/>
                </a:lnTo>
                <a:lnTo>
                  <a:pt x="71638" y="340511"/>
                </a:lnTo>
                <a:lnTo>
                  <a:pt x="42018" y="310891"/>
                </a:lnTo>
                <a:lnTo>
                  <a:pt x="19440" y="275378"/>
                </a:lnTo>
                <a:lnTo>
                  <a:pt x="5051" y="235120"/>
                </a:lnTo>
                <a:lnTo>
                  <a:pt x="0" y="191264"/>
                </a:lnTo>
                <a:lnTo>
                  <a:pt x="5051" y="147409"/>
                </a:lnTo>
                <a:lnTo>
                  <a:pt x="19440" y="107151"/>
                </a:lnTo>
                <a:lnTo>
                  <a:pt x="42018" y="71638"/>
                </a:lnTo>
                <a:lnTo>
                  <a:pt x="71638" y="42018"/>
                </a:lnTo>
                <a:lnTo>
                  <a:pt x="107152" y="19440"/>
                </a:lnTo>
                <a:lnTo>
                  <a:pt x="147410" y="5051"/>
                </a:lnTo>
                <a:lnTo>
                  <a:pt x="191264" y="0"/>
                </a:lnTo>
                <a:lnTo>
                  <a:pt x="1744169" y="0"/>
                </a:lnTo>
                <a:lnTo>
                  <a:pt x="1788024" y="5051"/>
                </a:lnTo>
                <a:lnTo>
                  <a:pt x="1828282" y="19440"/>
                </a:lnTo>
                <a:lnTo>
                  <a:pt x="1863795" y="42018"/>
                </a:lnTo>
                <a:lnTo>
                  <a:pt x="1893415" y="71638"/>
                </a:lnTo>
                <a:lnTo>
                  <a:pt x="1915993" y="107151"/>
                </a:lnTo>
                <a:lnTo>
                  <a:pt x="1930382" y="147409"/>
                </a:lnTo>
                <a:lnTo>
                  <a:pt x="1935433" y="191265"/>
                </a:lnTo>
                <a:lnTo>
                  <a:pt x="1930382" y="235120"/>
                </a:lnTo>
                <a:lnTo>
                  <a:pt x="1915993" y="275378"/>
                </a:lnTo>
                <a:lnTo>
                  <a:pt x="1893414" y="310891"/>
                </a:lnTo>
                <a:lnTo>
                  <a:pt x="1863795" y="340511"/>
                </a:lnTo>
                <a:lnTo>
                  <a:pt x="1828282" y="363089"/>
                </a:lnTo>
                <a:lnTo>
                  <a:pt x="1788024" y="377478"/>
                </a:lnTo>
                <a:lnTo>
                  <a:pt x="1744168" y="382529"/>
                </a:lnTo>
                <a:lnTo>
                  <a:pt x="191265" y="382530"/>
                </a:lnTo>
                <a:close/>
              </a:path>
            </a:pathLst>
          </a:custGeom>
          <a:solidFill>
            <a:srgbClr val="6365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1320594" y="4550311"/>
            <a:ext cx="10433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solidFill>
                  <a:srgbClr val="FFFFFF"/>
                </a:solidFill>
                <a:latin typeface="宋体"/>
                <a:cs typeface="宋体"/>
              </a:rPr>
              <a:t>老师：</a:t>
            </a:r>
            <a:r>
              <a:rPr sz="1800" spc="-20">
                <a:solidFill>
                  <a:srgbClr val="FFFFFF"/>
                </a:solidFill>
                <a:latin typeface="宋体"/>
                <a:cs typeface="宋体"/>
              </a:rPr>
              <a:t>xxx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511125" y="325217"/>
            <a:ext cx="13804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330">
                <a:solidFill>
                  <a:srgbClr val="6365EF"/>
                </a:solidFill>
              </a:rPr>
              <a:t>YOUR</a:t>
            </a:r>
            <a:r>
              <a:rPr sz="1800" spc="-335">
                <a:solidFill>
                  <a:srgbClr val="6365EF"/>
                </a:solidFill>
              </a:rPr>
              <a:t> </a:t>
            </a:r>
            <a:r>
              <a:rPr sz="1800" spc="365">
                <a:solidFill>
                  <a:srgbClr val="6365EF"/>
                </a:solidFill>
              </a:rPr>
              <a:t>LOGO</a:t>
            </a:r>
            <a:endParaRPr sz="18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90500" y="457200"/>
            <a:ext cx="4256423" cy="11844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10058400" y="6032500"/>
            <a:ext cx="2133600" cy="825499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953180" y="1328320"/>
            <a:ext cx="22225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130">
                <a:solidFill>
                  <a:srgbClr val="6365EF"/>
                </a:solidFill>
                <a:latin typeface="宋体"/>
                <a:cs typeface="宋体"/>
              </a:rPr>
              <a:t>前言 导读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93699" y="2390774"/>
            <a:ext cx="7464425" cy="3800475"/>
          </a:xfrm>
          <a:custGeom>
            <a:rect l="l" t="t" r="r" b="b"/>
            <a:pathLst>
              <a:path w="7464425" h="3800475">
                <a:moveTo>
                  <a:pt x="633425" y="3800475"/>
                </a:moveTo>
                <a:lnTo>
                  <a:pt x="586152" y="3798737"/>
                </a:lnTo>
                <a:lnTo>
                  <a:pt x="539822" y="3793606"/>
                </a:lnTo>
                <a:lnTo>
                  <a:pt x="494558" y="3785205"/>
                </a:lnTo>
                <a:lnTo>
                  <a:pt x="450483" y="3773655"/>
                </a:lnTo>
                <a:lnTo>
                  <a:pt x="407719" y="3759080"/>
                </a:lnTo>
                <a:lnTo>
                  <a:pt x="366389" y="3741602"/>
                </a:lnTo>
                <a:lnTo>
                  <a:pt x="326614" y="3721343"/>
                </a:lnTo>
                <a:lnTo>
                  <a:pt x="288518" y="3698425"/>
                </a:lnTo>
                <a:lnTo>
                  <a:pt x="252223" y="3672972"/>
                </a:lnTo>
                <a:lnTo>
                  <a:pt x="217851" y="3645105"/>
                </a:lnTo>
                <a:lnTo>
                  <a:pt x="185525" y="3614948"/>
                </a:lnTo>
                <a:lnTo>
                  <a:pt x="155368" y="3582622"/>
                </a:lnTo>
                <a:lnTo>
                  <a:pt x="127501" y="3548250"/>
                </a:lnTo>
                <a:lnTo>
                  <a:pt x="102048" y="3511955"/>
                </a:lnTo>
                <a:lnTo>
                  <a:pt x="79131" y="3473859"/>
                </a:lnTo>
                <a:lnTo>
                  <a:pt x="58872" y="3434085"/>
                </a:lnTo>
                <a:lnTo>
                  <a:pt x="41393" y="3392754"/>
                </a:lnTo>
                <a:lnTo>
                  <a:pt x="26818" y="3349990"/>
                </a:lnTo>
                <a:lnTo>
                  <a:pt x="15269" y="3305915"/>
                </a:lnTo>
                <a:lnTo>
                  <a:pt x="6867" y="3260652"/>
                </a:lnTo>
                <a:lnTo>
                  <a:pt x="1737" y="3214322"/>
                </a:lnTo>
                <a:lnTo>
                  <a:pt x="0" y="3167049"/>
                </a:lnTo>
                <a:lnTo>
                  <a:pt x="0" y="633425"/>
                </a:lnTo>
                <a:lnTo>
                  <a:pt x="1737" y="586151"/>
                </a:lnTo>
                <a:lnTo>
                  <a:pt x="6868" y="539821"/>
                </a:lnTo>
                <a:lnTo>
                  <a:pt x="15269" y="494558"/>
                </a:lnTo>
                <a:lnTo>
                  <a:pt x="26818" y="450483"/>
                </a:lnTo>
                <a:lnTo>
                  <a:pt x="41393" y="407719"/>
                </a:lnTo>
                <a:lnTo>
                  <a:pt x="58872" y="366388"/>
                </a:lnTo>
                <a:lnTo>
                  <a:pt x="79131" y="326614"/>
                </a:lnTo>
                <a:lnTo>
                  <a:pt x="102049" y="288517"/>
                </a:lnTo>
                <a:lnTo>
                  <a:pt x="127502" y="252222"/>
                </a:lnTo>
                <a:lnTo>
                  <a:pt x="155369" y="217851"/>
                </a:lnTo>
                <a:lnTo>
                  <a:pt x="185526" y="185525"/>
                </a:lnTo>
                <a:lnTo>
                  <a:pt x="217852" y="155367"/>
                </a:lnTo>
                <a:lnTo>
                  <a:pt x="252224" y="127501"/>
                </a:lnTo>
                <a:lnTo>
                  <a:pt x="288519" y="102048"/>
                </a:lnTo>
                <a:lnTo>
                  <a:pt x="326615" y="79130"/>
                </a:lnTo>
                <a:lnTo>
                  <a:pt x="366390" y="58871"/>
                </a:lnTo>
                <a:lnTo>
                  <a:pt x="407720" y="41393"/>
                </a:lnTo>
                <a:lnTo>
                  <a:pt x="450484" y="26818"/>
                </a:lnTo>
                <a:lnTo>
                  <a:pt x="494560" y="15268"/>
                </a:lnTo>
                <a:lnTo>
                  <a:pt x="539823" y="6867"/>
                </a:lnTo>
                <a:lnTo>
                  <a:pt x="586154" y="1737"/>
                </a:lnTo>
                <a:lnTo>
                  <a:pt x="633424" y="0"/>
                </a:lnTo>
                <a:lnTo>
                  <a:pt x="6831000" y="0"/>
                </a:lnTo>
                <a:lnTo>
                  <a:pt x="6878273" y="1737"/>
                </a:lnTo>
                <a:lnTo>
                  <a:pt x="6924602" y="6868"/>
                </a:lnTo>
                <a:lnTo>
                  <a:pt x="6969866" y="15269"/>
                </a:lnTo>
                <a:lnTo>
                  <a:pt x="7013941" y="26818"/>
                </a:lnTo>
                <a:lnTo>
                  <a:pt x="7056705" y="41393"/>
                </a:lnTo>
                <a:lnTo>
                  <a:pt x="7098036" y="58872"/>
                </a:lnTo>
                <a:lnTo>
                  <a:pt x="7137810" y="79131"/>
                </a:lnTo>
                <a:lnTo>
                  <a:pt x="7175906" y="102049"/>
                </a:lnTo>
                <a:lnTo>
                  <a:pt x="7212201" y="127502"/>
                </a:lnTo>
                <a:lnTo>
                  <a:pt x="7246573" y="155368"/>
                </a:lnTo>
                <a:lnTo>
                  <a:pt x="7278899" y="185526"/>
                </a:lnTo>
                <a:lnTo>
                  <a:pt x="7309056" y="217852"/>
                </a:lnTo>
                <a:lnTo>
                  <a:pt x="7336923" y="252223"/>
                </a:lnTo>
                <a:lnTo>
                  <a:pt x="7362376" y="288518"/>
                </a:lnTo>
                <a:lnTo>
                  <a:pt x="7385293" y="326615"/>
                </a:lnTo>
                <a:lnTo>
                  <a:pt x="7405552" y="366389"/>
                </a:lnTo>
                <a:lnTo>
                  <a:pt x="7423031" y="407720"/>
                </a:lnTo>
                <a:lnTo>
                  <a:pt x="7437606" y="450484"/>
                </a:lnTo>
                <a:lnTo>
                  <a:pt x="7449155" y="494559"/>
                </a:lnTo>
                <a:lnTo>
                  <a:pt x="7457556" y="539822"/>
                </a:lnTo>
                <a:lnTo>
                  <a:pt x="7462687" y="586152"/>
                </a:lnTo>
                <a:lnTo>
                  <a:pt x="7464425" y="633425"/>
                </a:lnTo>
                <a:lnTo>
                  <a:pt x="7464424" y="3167049"/>
                </a:lnTo>
                <a:lnTo>
                  <a:pt x="7462687" y="3214323"/>
                </a:lnTo>
                <a:lnTo>
                  <a:pt x="7457556" y="3260652"/>
                </a:lnTo>
                <a:lnTo>
                  <a:pt x="7449155" y="3305916"/>
                </a:lnTo>
                <a:lnTo>
                  <a:pt x="7437606" y="3349991"/>
                </a:lnTo>
                <a:lnTo>
                  <a:pt x="7423030" y="3392755"/>
                </a:lnTo>
                <a:lnTo>
                  <a:pt x="7405552" y="3434085"/>
                </a:lnTo>
                <a:lnTo>
                  <a:pt x="7385293" y="3473860"/>
                </a:lnTo>
                <a:lnTo>
                  <a:pt x="7362375" y="3511956"/>
                </a:lnTo>
                <a:lnTo>
                  <a:pt x="7336922" y="3548251"/>
                </a:lnTo>
                <a:lnTo>
                  <a:pt x="7309056" y="3582623"/>
                </a:lnTo>
                <a:lnTo>
                  <a:pt x="7278898" y="3614948"/>
                </a:lnTo>
                <a:lnTo>
                  <a:pt x="7246572" y="3645106"/>
                </a:lnTo>
                <a:lnTo>
                  <a:pt x="7212201" y="3672972"/>
                </a:lnTo>
                <a:lnTo>
                  <a:pt x="7175906" y="3698425"/>
                </a:lnTo>
                <a:lnTo>
                  <a:pt x="7137810" y="3721343"/>
                </a:lnTo>
                <a:lnTo>
                  <a:pt x="7098035" y="3741602"/>
                </a:lnTo>
                <a:lnTo>
                  <a:pt x="7056705" y="3759080"/>
                </a:lnTo>
                <a:lnTo>
                  <a:pt x="7013941" y="3773655"/>
                </a:lnTo>
                <a:lnTo>
                  <a:pt x="6969866" y="3785205"/>
                </a:lnTo>
                <a:lnTo>
                  <a:pt x="6924602" y="3793606"/>
                </a:lnTo>
                <a:lnTo>
                  <a:pt x="6878273" y="3798737"/>
                </a:lnTo>
                <a:lnTo>
                  <a:pt x="6831000" y="3800474"/>
                </a:lnTo>
                <a:lnTo>
                  <a:pt x="633425" y="3800475"/>
                </a:lnTo>
                <a:close/>
              </a:path>
            </a:pathLst>
          </a:custGeom>
          <a:solidFill>
            <a:srgbClr val="FFFFFF">
              <a:alpha val="6901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815338" y="2763856"/>
            <a:ext cx="6979920" cy="292100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298450" marR="595630" indent="-285750" algn="just">
              <a:lnSpc>
                <a:spcPts val="2100"/>
              </a:lnSpc>
              <a:spcBef>
                <a:spcPts val="219"/>
              </a:spcBef>
              <a:buSzPct val="102777"/>
              <a:buFont typeface="Wingdings"/>
              <a:buChar char=""/>
              <a:tabLst>
                <a:tab pos="298450"/>
              </a:tabLst>
            </a:pPr>
            <a:r>
              <a:rPr sz="1800" spc="170">
                <a:latin typeface="宋体"/>
                <a:cs typeface="宋体"/>
              </a:rPr>
              <a:t>2019</a:t>
            </a:r>
            <a:r>
              <a:rPr sz="1800">
                <a:latin typeface="宋体"/>
                <a:cs typeface="宋体"/>
              </a:rPr>
              <a:t>年</a:t>
            </a:r>
            <a:r>
              <a:rPr sz="1800" spc="170">
                <a:latin typeface="宋体"/>
                <a:cs typeface="宋体"/>
              </a:rPr>
              <a:t>12</a:t>
            </a:r>
            <a:r>
              <a:rPr sz="1800" spc="-5">
                <a:latin typeface="宋体"/>
                <a:cs typeface="宋体"/>
              </a:rPr>
              <a:t>月以来，湖北省武汉市持续开展流感及相关疾病监</a:t>
            </a:r>
            <a:r>
              <a:rPr sz="1800" spc="-15">
                <a:latin typeface="宋体"/>
                <a:cs typeface="宋体"/>
              </a:rPr>
              <a:t>测，发现多起病毒性肺炎病例，均诊断为病毒性肺炎/</a:t>
            </a:r>
            <a:r>
              <a:rPr sz="1800" spc="-20">
                <a:latin typeface="宋体"/>
                <a:cs typeface="宋体"/>
              </a:rPr>
              <a:t>肺部感</a:t>
            </a:r>
            <a:r>
              <a:rPr sz="1800" spc="-5">
                <a:latin typeface="宋体"/>
                <a:cs typeface="宋体"/>
              </a:rPr>
              <a:t>染。我国其他地方也随之大规模发生疫情。</a:t>
            </a:r>
            <a:endParaRPr sz="1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Wingdings"/>
              <a:buChar char=""/>
            </a:pPr>
            <a:endParaRPr sz="2300">
              <a:latin typeface="宋体"/>
              <a:cs typeface="宋体"/>
            </a:endParaRPr>
          </a:p>
          <a:p>
            <a:pPr marL="298450" marR="5080" indent="-285750">
              <a:lnSpc>
                <a:spcPts val="2100"/>
              </a:lnSpc>
              <a:buSzPct val="102777"/>
              <a:buFont typeface="Wingdings"/>
              <a:buChar char=""/>
              <a:tabLst>
                <a:tab pos="298450"/>
              </a:tabLst>
            </a:pPr>
            <a:r>
              <a:rPr sz="1800" spc="170">
                <a:latin typeface="宋体"/>
                <a:cs typeface="宋体"/>
              </a:rPr>
              <a:t>2019</a:t>
            </a:r>
            <a:r>
              <a:rPr sz="1800" spc="-65">
                <a:latin typeface="宋体"/>
                <a:cs typeface="宋体"/>
              </a:rPr>
              <a:t> 新型冠状病毒，即 “ </a:t>
            </a:r>
            <a:r>
              <a:rPr sz="1800" spc="125">
                <a:latin typeface="宋体"/>
                <a:cs typeface="宋体"/>
              </a:rPr>
              <a:t>2019-</a:t>
            </a:r>
            <a:r>
              <a:rPr sz="1800" spc="150">
                <a:latin typeface="宋体"/>
                <a:cs typeface="宋体"/>
              </a:rPr>
              <a:t>nCoV”</a:t>
            </a:r>
            <a:r>
              <a:rPr sz="1800" spc="-10">
                <a:latin typeface="宋体"/>
                <a:cs typeface="宋体"/>
              </a:rPr>
              <a:t> ， 因 </a:t>
            </a:r>
            <a:r>
              <a:rPr sz="1800" spc="170">
                <a:latin typeface="宋体"/>
                <a:cs typeface="宋体"/>
              </a:rPr>
              <a:t>2019</a:t>
            </a:r>
            <a:r>
              <a:rPr sz="1800" spc="-50">
                <a:latin typeface="宋体"/>
                <a:cs typeface="宋体"/>
              </a:rPr>
              <a:t> 年武汉病</a:t>
            </a:r>
            <a:r>
              <a:rPr sz="1800" spc="10">
                <a:latin typeface="宋体"/>
                <a:cs typeface="宋体"/>
              </a:rPr>
              <a:t>毒性肺炎病例而被发现，</a:t>
            </a:r>
            <a:r>
              <a:rPr sz="1800" spc="135">
                <a:latin typeface="宋体"/>
                <a:cs typeface="宋体"/>
              </a:rPr>
              <a:t>2020</a:t>
            </a:r>
            <a:r>
              <a:rPr sz="1800">
                <a:latin typeface="宋体"/>
                <a:cs typeface="宋体"/>
              </a:rPr>
              <a:t>年</a:t>
            </a:r>
            <a:r>
              <a:rPr sz="1800" spc="170">
                <a:latin typeface="宋体"/>
                <a:cs typeface="宋体"/>
              </a:rPr>
              <a:t>1</a:t>
            </a:r>
            <a:r>
              <a:rPr sz="1800">
                <a:latin typeface="宋体"/>
                <a:cs typeface="宋体"/>
              </a:rPr>
              <a:t>月</a:t>
            </a:r>
            <a:r>
              <a:rPr sz="1800" spc="170">
                <a:latin typeface="宋体"/>
                <a:cs typeface="宋体"/>
              </a:rPr>
              <a:t>12</a:t>
            </a:r>
            <a:r>
              <a:rPr sz="1800" spc="-10">
                <a:latin typeface="宋体"/>
                <a:cs typeface="宋体"/>
              </a:rPr>
              <a:t>日被世界卫生组织命</a:t>
            </a:r>
            <a:endParaRPr sz="1800">
              <a:latin typeface="宋体"/>
              <a:cs typeface="宋体"/>
            </a:endParaRPr>
          </a:p>
          <a:p>
            <a:pPr marL="298450">
              <a:lnSpc>
                <a:spcPts val="2039"/>
              </a:lnSpc>
            </a:pPr>
            <a:r>
              <a:rPr sz="1800" spc="-25">
                <a:latin typeface="宋体"/>
                <a:cs typeface="宋体"/>
              </a:rPr>
              <a:t>名。</a:t>
            </a:r>
            <a:endParaRPr sz="1800">
              <a:latin typeface="宋体"/>
              <a:cs typeface="宋体"/>
            </a:endParaRPr>
          </a:p>
          <a:p>
            <a:pPr marL="298450" marR="729615" indent="-285750" algn="just">
              <a:lnSpc>
                <a:spcPts val="2100"/>
              </a:lnSpc>
              <a:spcBef>
                <a:spcPts val="919"/>
              </a:spcBef>
              <a:buSzPct val="102777"/>
              <a:buFont typeface="Wingdings"/>
              <a:buChar char=""/>
              <a:tabLst>
                <a:tab pos="298450"/>
              </a:tabLst>
            </a:pPr>
            <a:r>
              <a:rPr sz="1800" spc="-5">
                <a:latin typeface="宋体"/>
                <a:cs typeface="宋体"/>
              </a:rPr>
              <a:t>人感染了冠状病毒后常见体征有呼吸道症状、发热、咳嗽、气促和呼吸困难等。在较严重病例中，感染可导致肺炎、严重急性呼吸综合征、肾衰竭，甚至死亡。</a:t>
            </a:r>
            <a:endParaRPr sz="1800">
              <a:latin typeface="宋体"/>
              <a:cs typeface="宋体"/>
            </a:endParaRPr>
          </a:p>
        </p:txBody>
      </p:sp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6959600" y="3327400"/>
            <a:ext cx="5040780" cy="334826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570973" y="3161133"/>
            <a:ext cx="758825" cy="758825"/>
          </a:xfrm>
          <a:custGeom>
            <a:rect l="l" t="t" r="r" b="b"/>
            <a:pathLst>
              <a:path w="758825" h="758825">
                <a:moveTo>
                  <a:pt x="758824" y="379412"/>
                </a:moveTo>
                <a:lnTo>
                  <a:pt x="0" y="379412"/>
                </a:lnTo>
                <a:lnTo>
                  <a:pt x="2956" y="331819"/>
                </a:lnTo>
                <a:lnTo>
                  <a:pt x="11588" y="285990"/>
                </a:lnTo>
                <a:lnTo>
                  <a:pt x="25539" y="242282"/>
                </a:lnTo>
                <a:lnTo>
                  <a:pt x="44454" y="201048"/>
                </a:lnTo>
                <a:lnTo>
                  <a:pt x="67978" y="162645"/>
                </a:lnTo>
                <a:lnTo>
                  <a:pt x="95755" y="127429"/>
                </a:lnTo>
                <a:lnTo>
                  <a:pt x="127430" y="95754"/>
                </a:lnTo>
                <a:lnTo>
                  <a:pt x="162646" y="67977"/>
                </a:lnTo>
                <a:lnTo>
                  <a:pt x="201049" y="44453"/>
                </a:lnTo>
                <a:lnTo>
                  <a:pt x="242283" y="25538"/>
                </a:lnTo>
                <a:lnTo>
                  <a:pt x="285991" y="11587"/>
                </a:lnTo>
                <a:lnTo>
                  <a:pt x="331819" y="2956"/>
                </a:lnTo>
                <a:lnTo>
                  <a:pt x="379412" y="0"/>
                </a:lnTo>
                <a:lnTo>
                  <a:pt x="427004" y="2956"/>
                </a:lnTo>
                <a:lnTo>
                  <a:pt x="472833" y="11587"/>
                </a:lnTo>
                <a:lnTo>
                  <a:pt x="516542" y="25538"/>
                </a:lnTo>
                <a:lnTo>
                  <a:pt x="557776" y="44454"/>
                </a:lnTo>
                <a:lnTo>
                  <a:pt x="596179" y="67978"/>
                </a:lnTo>
                <a:lnTo>
                  <a:pt x="631395" y="95755"/>
                </a:lnTo>
                <a:lnTo>
                  <a:pt x="663070" y="127429"/>
                </a:lnTo>
                <a:lnTo>
                  <a:pt x="690846" y="162646"/>
                </a:lnTo>
                <a:lnTo>
                  <a:pt x="714370" y="201048"/>
                </a:lnTo>
                <a:lnTo>
                  <a:pt x="733286" y="242282"/>
                </a:lnTo>
                <a:lnTo>
                  <a:pt x="747237" y="285991"/>
                </a:lnTo>
                <a:lnTo>
                  <a:pt x="755868" y="331819"/>
                </a:lnTo>
                <a:lnTo>
                  <a:pt x="758824" y="379412"/>
                </a:lnTo>
                <a:close/>
              </a:path>
              <a:path w="758825" h="758825">
                <a:moveTo>
                  <a:pt x="379412" y="758824"/>
                </a:moveTo>
                <a:lnTo>
                  <a:pt x="331819" y="755868"/>
                </a:lnTo>
                <a:lnTo>
                  <a:pt x="285991" y="747236"/>
                </a:lnTo>
                <a:lnTo>
                  <a:pt x="242282" y="733285"/>
                </a:lnTo>
                <a:lnTo>
                  <a:pt x="201048" y="714370"/>
                </a:lnTo>
                <a:lnTo>
                  <a:pt x="162646" y="690846"/>
                </a:lnTo>
                <a:lnTo>
                  <a:pt x="127429" y="663069"/>
                </a:lnTo>
                <a:lnTo>
                  <a:pt x="95755" y="631395"/>
                </a:lnTo>
                <a:lnTo>
                  <a:pt x="67978" y="596178"/>
                </a:lnTo>
                <a:lnTo>
                  <a:pt x="44454" y="557776"/>
                </a:lnTo>
                <a:lnTo>
                  <a:pt x="25538" y="516542"/>
                </a:lnTo>
                <a:lnTo>
                  <a:pt x="11587" y="472833"/>
                </a:lnTo>
                <a:lnTo>
                  <a:pt x="2956" y="427005"/>
                </a:lnTo>
                <a:lnTo>
                  <a:pt x="0" y="379412"/>
                </a:lnTo>
                <a:lnTo>
                  <a:pt x="758824" y="379412"/>
                </a:lnTo>
                <a:lnTo>
                  <a:pt x="755868" y="427005"/>
                </a:lnTo>
                <a:lnTo>
                  <a:pt x="747237" y="472833"/>
                </a:lnTo>
                <a:lnTo>
                  <a:pt x="733286" y="516542"/>
                </a:lnTo>
                <a:lnTo>
                  <a:pt x="714370" y="557776"/>
                </a:lnTo>
                <a:lnTo>
                  <a:pt x="690846" y="596178"/>
                </a:lnTo>
                <a:lnTo>
                  <a:pt x="663069" y="631395"/>
                </a:lnTo>
                <a:lnTo>
                  <a:pt x="631395" y="663069"/>
                </a:lnTo>
                <a:lnTo>
                  <a:pt x="596178" y="690846"/>
                </a:lnTo>
                <a:lnTo>
                  <a:pt x="557776" y="714370"/>
                </a:lnTo>
                <a:lnTo>
                  <a:pt x="516542" y="733286"/>
                </a:lnTo>
                <a:lnTo>
                  <a:pt x="472833" y="747237"/>
                </a:lnTo>
                <a:lnTo>
                  <a:pt x="427005" y="755868"/>
                </a:lnTo>
                <a:lnTo>
                  <a:pt x="379412" y="758824"/>
                </a:lnTo>
                <a:close/>
              </a:path>
            </a:pathLst>
          </a:custGeom>
          <a:solidFill>
            <a:srgbClr val="6365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4148063" y="3161133"/>
            <a:ext cx="758825" cy="758825"/>
          </a:xfrm>
          <a:custGeom>
            <a:rect l="l" t="t" r="r" b="b"/>
            <a:pathLst>
              <a:path w="758825" h="758825">
                <a:moveTo>
                  <a:pt x="758824" y="379412"/>
                </a:moveTo>
                <a:lnTo>
                  <a:pt x="0" y="379412"/>
                </a:lnTo>
                <a:lnTo>
                  <a:pt x="2956" y="331819"/>
                </a:lnTo>
                <a:lnTo>
                  <a:pt x="11588" y="285990"/>
                </a:lnTo>
                <a:lnTo>
                  <a:pt x="25539" y="242282"/>
                </a:lnTo>
                <a:lnTo>
                  <a:pt x="44454" y="201048"/>
                </a:lnTo>
                <a:lnTo>
                  <a:pt x="67978" y="162645"/>
                </a:lnTo>
                <a:lnTo>
                  <a:pt x="95755" y="127429"/>
                </a:lnTo>
                <a:lnTo>
                  <a:pt x="127430" y="95754"/>
                </a:lnTo>
                <a:lnTo>
                  <a:pt x="162646" y="67977"/>
                </a:lnTo>
                <a:lnTo>
                  <a:pt x="201049" y="44453"/>
                </a:lnTo>
                <a:lnTo>
                  <a:pt x="242283" y="25538"/>
                </a:lnTo>
                <a:lnTo>
                  <a:pt x="285991" y="11587"/>
                </a:lnTo>
                <a:lnTo>
                  <a:pt x="331820" y="2956"/>
                </a:lnTo>
                <a:lnTo>
                  <a:pt x="379412" y="0"/>
                </a:lnTo>
                <a:lnTo>
                  <a:pt x="427004" y="2956"/>
                </a:lnTo>
                <a:lnTo>
                  <a:pt x="472833" y="11587"/>
                </a:lnTo>
                <a:lnTo>
                  <a:pt x="516542" y="25538"/>
                </a:lnTo>
                <a:lnTo>
                  <a:pt x="557776" y="44454"/>
                </a:lnTo>
                <a:lnTo>
                  <a:pt x="596179" y="67978"/>
                </a:lnTo>
                <a:lnTo>
                  <a:pt x="631395" y="95755"/>
                </a:lnTo>
                <a:lnTo>
                  <a:pt x="663070" y="127429"/>
                </a:lnTo>
                <a:lnTo>
                  <a:pt x="690847" y="162646"/>
                </a:lnTo>
                <a:lnTo>
                  <a:pt x="714371" y="201048"/>
                </a:lnTo>
                <a:lnTo>
                  <a:pt x="733286" y="242282"/>
                </a:lnTo>
                <a:lnTo>
                  <a:pt x="747237" y="285991"/>
                </a:lnTo>
                <a:lnTo>
                  <a:pt x="755868" y="331819"/>
                </a:lnTo>
                <a:lnTo>
                  <a:pt x="758824" y="379412"/>
                </a:lnTo>
                <a:close/>
              </a:path>
              <a:path w="758825" h="758825">
                <a:moveTo>
                  <a:pt x="379412" y="758824"/>
                </a:moveTo>
                <a:lnTo>
                  <a:pt x="331819" y="755868"/>
                </a:lnTo>
                <a:lnTo>
                  <a:pt x="285991" y="747236"/>
                </a:lnTo>
                <a:lnTo>
                  <a:pt x="242282" y="733285"/>
                </a:lnTo>
                <a:lnTo>
                  <a:pt x="201048" y="714370"/>
                </a:lnTo>
                <a:lnTo>
                  <a:pt x="162645" y="690846"/>
                </a:lnTo>
                <a:lnTo>
                  <a:pt x="127429" y="663069"/>
                </a:lnTo>
                <a:lnTo>
                  <a:pt x="95755" y="631395"/>
                </a:lnTo>
                <a:lnTo>
                  <a:pt x="67978" y="596178"/>
                </a:lnTo>
                <a:lnTo>
                  <a:pt x="44454" y="557776"/>
                </a:lnTo>
                <a:lnTo>
                  <a:pt x="25538" y="516542"/>
                </a:lnTo>
                <a:lnTo>
                  <a:pt x="11587" y="472833"/>
                </a:lnTo>
                <a:lnTo>
                  <a:pt x="2956" y="427005"/>
                </a:lnTo>
                <a:lnTo>
                  <a:pt x="0" y="379412"/>
                </a:lnTo>
                <a:lnTo>
                  <a:pt x="758824" y="379412"/>
                </a:lnTo>
                <a:lnTo>
                  <a:pt x="755868" y="427005"/>
                </a:lnTo>
                <a:lnTo>
                  <a:pt x="747237" y="472833"/>
                </a:lnTo>
                <a:lnTo>
                  <a:pt x="733285" y="516542"/>
                </a:lnTo>
                <a:lnTo>
                  <a:pt x="714370" y="557776"/>
                </a:lnTo>
                <a:lnTo>
                  <a:pt x="690846" y="596178"/>
                </a:lnTo>
                <a:lnTo>
                  <a:pt x="663069" y="631395"/>
                </a:lnTo>
                <a:lnTo>
                  <a:pt x="631395" y="663069"/>
                </a:lnTo>
                <a:lnTo>
                  <a:pt x="596178" y="690846"/>
                </a:lnTo>
                <a:lnTo>
                  <a:pt x="557775" y="714370"/>
                </a:lnTo>
                <a:lnTo>
                  <a:pt x="516542" y="733286"/>
                </a:lnTo>
                <a:lnTo>
                  <a:pt x="472833" y="747237"/>
                </a:lnTo>
                <a:lnTo>
                  <a:pt x="427005" y="755868"/>
                </a:lnTo>
                <a:lnTo>
                  <a:pt x="379412" y="758824"/>
                </a:lnTo>
                <a:close/>
              </a:path>
            </a:pathLst>
          </a:custGeom>
          <a:solidFill>
            <a:srgbClr val="6365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7758288" y="3161133"/>
            <a:ext cx="758825" cy="758825"/>
          </a:xfrm>
          <a:custGeom>
            <a:rect l="l" t="t" r="r" b="b"/>
            <a:pathLst>
              <a:path w="758825" h="758825">
                <a:moveTo>
                  <a:pt x="758824" y="379412"/>
                </a:moveTo>
                <a:lnTo>
                  <a:pt x="0" y="379412"/>
                </a:lnTo>
                <a:lnTo>
                  <a:pt x="2957" y="331819"/>
                </a:lnTo>
                <a:lnTo>
                  <a:pt x="11588" y="285990"/>
                </a:lnTo>
                <a:lnTo>
                  <a:pt x="25539" y="242282"/>
                </a:lnTo>
                <a:lnTo>
                  <a:pt x="44455" y="201048"/>
                </a:lnTo>
                <a:lnTo>
                  <a:pt x="67979" y="162645"/>
                </a:lnTo>
                <a:lnTo>
                  <a:pt x="95756" y="127429"/>
                </a:lnTo>
                <a:lnTo>
                  <a:pt x="127430" y="95754"/>
                </a:lnTo>
                <a:lnTo>
                  <a:pt x="162647" y="67977"/>
                </a:lnTo>
                <a:lnTo>
                  <a:pt x="201050" y="44453"/>
                </a:lnTo>
                <a:lnTo>
                  <a:pt x="242283" y="25538"/>
                </a:lnTo>
                <a:lnTo>
                  <a:pt x="285992" y="11587"/>
                </a:lnTo>
                <a:lnTo>
                  <a:pt x="331820" y="2956"/>
                </a:lnTo>
                <a:lnTo>
                  <a:pt x="379413" y="0"/>
                </a:lnTo>
                <a:lnTo>
                  <a:pt x="427005" y="2956"/>
                </a:lnTo>
                <a:lnTo>
                  <a:pt x="472833" y="11587"/>
                </a:lnTo>
                <a:lnTo>
                  <a:pt x="516543" y="25538"/>
                </a:lnTo>
                <a:lnTo>
                  <a:pt x="557776" y="44454"/>
                </a:lnTo>
                <a:lnTo>
                  <a:pt x="596179" y="67978"/>
                </a:lnTo>
                <a:lnTo>
                  <a:pt x="631395" y="95755"/>
                </a:lnTo>
                <a:lnTo>
                  <a:pt x="663070" y="127429"/>
                </a:lnTo>
                <a:lnTo>
                  <a:pt x="690847" y="162646"/>
                </a:lnTo>
                <a:lnTo>
                  <a:pt x="714371" y="201048"/>
                </a:lnTo>
                <a:lnTo>
                  <a:pt x="733286" y="242282"/>
                </a:lnTo>
                <a:lnTo>
                  <a:pt x="747237" y="285991"/>
                </a:lnTo>
                <a:lnTo>
                  <a:pt x="755868" y="331819"/>
                </a:lnTo>
                <a:lnTo>
                  <a:pt x="758824" y="379412"/>
                </a:lnTo>
                <a:close/>
              </a:path>
              <a:path w="758825" h="758825">
                <a:moveTo>
                  <a:pt x="379412" y="758824"/>
                </a:moveTo>
                <a:lnTo>
                  <a:pt x="331819" y="755868"/>
                </a:lnTo>
                <a:lnTo>
                  <a:pt x="285991" y="747236"/>
                </a:lnTo>
                <a:lnTo>
                  <a:pt x="242282" y="733285"/>
                </a:lnTo>
                <a:lnTo>
                  <a:pt x="201048" y="714370"/>
                </a:lnTo>
                <a:lnTo>
                  <a:pt x="162645" y="690846"/>
                </a:lnTo>
                <a:lnTo>
                  <a:pt x="127429" y="663069"/>
                </a:lnTo>
                <a:lnTo>
                  <a:pt x="95755" y="631395"/>
                </a:lnTo>
                <a:lnTo>
                  <a:pt x="67978" y="596178"/>
                </a:lnTo>
                <a:lnTo>
                  <a:pt x="44454" y="557776"/>
                </a:lnTo>
                <a:lnTo>
                  <a:pt x="25538" y="516542"/>
                </a:lnTo>
                <a:lnTo>
                  <a:pt x="11587" y="472833"/>
                </a:lnTo>
                <a:lnTo>
                  <a:pt x="2956" y="427005"/>
                </a:lnTo>
                <a:lnTo>
                  <a:pt x="0" y="379412"/>
                </a:lnTo>
                <a:lnTo>
                  <a:pt x="758824" y="379412"/>
                </a:lnTo>
                <a:lnTo>
                  <a:pt x="755868" y="427005"/>
                </a:lnTo>
                <a:lnTo>
                  <a:pt x="747236" y="472833"/>
                </a:lnTo>
                <a:lnTo>
                  <a:pt x="733285" y="516542"/>
                </a:lnTo>
                <a:lnTo>
                  <a:pt x="714370" y="557776"/>
                </a:lnTo>
                <a:lnTo>
                  <a:pt x="690846" y="596178"/>
                </a:lnTo>
                <a:lnTo>
                  <a:pt x="663069" y="631395"/>
                </a:lnTo>
                <a:lnTo>
                  <a:pt x="631394" y="663069"/>
                </a:lnTo>
                <a:lnTo>
                  <a:pt x="596178" y="690846"/>
                </a:lnTo>
                <a:lnTo>
                  <a:pt x="557775" y="714370"/>
                </a:lnTo>
                <a:lnTo>
                  <a:pt x="516542" y="733286"/>
                </a:lnTo>
                <a:lnTo>
                  <a:pt x="472833" y="747237"/>
                </a:lnTo>
                <a:lnTo>
                  <a:pt x="427005" y="755868"/>
                </a:lnTo>
                <a:lnTo>
                  <a:pt x="379412" y="758824"/>
                </a:lnTo>
                <a:close/>
              </a:path>
            </a:pathLst>
          </a:custGeom>
          <a:solidFill>
            <a:srgbClr val="6365EF"/>
          </a:solidFill>
        </p:spPr>
        <p:txBody>
          <a:bodyPr wrap="square" lIns="0" tIns="0" rIns="0" bIns="0" rtlCol="0"/>
          <a:lstStyle/>
          <a:p/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974517" y="363520"/>
          <a:ext cx="10935970" cy="46367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48205"/>
                <a:gridCol w="2910840"/>
                <a:gridCol w="5877560"/>
              </a:tblGrid>
              <a:tr h="723265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24130" algn="r">
                        <a:lnSpc>
                          <a:spcPts val="1960"/>
                        </a:lnSpc>
                      </a:pPr>
                      <a:r>
                        <a:rPr sz="1800" spc="330">
                          <a:solidFill>
                            <a:srgbClr val="6365EF"/>
                          </a:solidFill>
                          <a:latin typeface="宋体"/>
                          <a:cs typeface="宋体"/>
                        </a:rPr>
                        <a:t>YOUR</a:t>
                      </a:r>
                      <a:r>
                        <a:rPr sz="1800" spc="-335">
                          <a:solidFill>
                            <a:srgbClr val="6365EF"/>
                          </a:solidFill>
                          <a:latin typeface="宋体"/>
                          <a:cs typeface="宋体"/>
                        </a:rPr>
                        <a:t> </a:t>
                      </a:r>
                      <a:r>
                        <a:rPr sz="1800" spc="365">
                          <a:solidFill>
                            <a:srgbClr val="6365EF"/>
                          </a:solidFill>
                          <a:latin typeface="宋体"/>
                          <a:cs typeface="宋体"/>
                        </a:rPr>
                        <a:t>LOGO</a:t>
                      </a:r>
                      <a:endParaRPr sz="1800">
                        <a:latin typeface="宋体"/>
                        <a:cs typeface="宋体"/>
                      </a:endParaRPr>
                    </a:p>
                  </a:txBody>
                  <a:tcPr marL="0" marR="0" marT="0" marB="0"/>
                </a:tc>
              </a:tr>
              <a:tr h="1797050">
                <a:tc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697989" algn="ctr">
                        <a:lnSpc>
                          <a:spcPct val="100000"/>
                        </a:lnSpc>
                        <a:spcBef>
                          <a:spcPts val="2215"/>
                        </a:spcBef>
                      </a:pPr>
                      <a:r>
                        <a:rPr sz="7200">
                          <a:solidFill>
                            <a:srgbClr val="6365EF"/>
                          </a:solidFill>
                          <a:latin typeface="宋体"/>
                          <a:cs typeface="宋体"/>
                        </a:rPr>
                        <a:t>目</a:t>
                      </a:r>
                      <a:endParaRPr sz="7200">
                        <a:latin typeface="宋体"/>
                        <a:cs typeface="宋体"/>
                      </a:endParaRPr>
                    </a:p>
                  </a:txBody>
                  <a:tcPr marL="0" marR="0" marT="281305" marB="0"/>
                </a:tc>
                <a:tc>
                  <a:txBody>
                    <a:bodyPr vert="horz" wrap="square"/>
                    <a:lstStyle/>
                    <a:p>
                      <a:pPr marL="269875">
                        <a:lnSpc>
                          <a:spcPct val="100000"/>
                        </a:lnSpc>
                        <a:spcBef>
                          <a:spcPts val="2215"/>
                        </a:spcBef>
                      </a:pPr>
                      <a:r>
                        <a:rPr sz="7200">
                          <a:solidFill>
                            <a:srgbClr val="6365EF"/>
                          </a:solidFill>
                          <a:latin typeface="宋体"/>
                          <a:cs typeface="宋体"/>
                        </a:rPr>
                        <a:t>录</a:t>
                      </a:r>
                      <a:endParaRPr sz="7200">
                        <a:latin typeface="宋体"/>
                        <a:cs typeface="宋体"/>
                      </a:endParaRPr>
                    </a:p>
                  </a:txBody>
                  <a:tcPr marL="0" marR="0" marT="281305" marB="0"/>
                </a:tc>
              </a:tr>
              <a:tr h="1083310">
                <a:tc>
                  <a:txBody>
                    <a:bodyPr vert="horz" wrap="square"/>
                    <a:lstStyle/>
                    <a:p>
                      <a:pPr marR="188595" algn="ctr">
                        <a:lnSpc>
                          <a:spcPct val="100000"/>
                        </a:lnSpc>
                        <a:spcBef>
                          <a:spcPts val="2940"/>
                        </a:spcBef>
                      </a:pPr>
                      <a:r>
                        <a:rPr sz="3200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1</a:t>
                      </a:r>
                      <a:endParaRPr sz="3200">
                        <a:latin typeface="宋体"/>
                        <a:cs typeface="宋体"/>
                      </a:endParaRPr>
                    </a:p>
                  </a:txBody>
                  <a:tcPr marL="0" marR="0" marT="373380" marB="0"/>
                </a:tc>
                <a:tc>
                  <a:txBody>
                    <a:bodyPr vert="horz" wrap="square"/>
                    <a:lstStyle/>
                    <a:p>
                      <a:pPr marR="92710" algn="ctr">
                        <a:lnSpc>
                          <a:spcPct val="100000"/>
                        </a:lnSpc>
                        <a:spcBef>
                          <a:spcPts val="2940"/>
                        </a:spcBef>
                      </a:pPr>
                      <a:r>
                        <a:rPr sz="3200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2</a:t>
                      </a:r>
                      <a:endParaRPr sz="3200">
                        <a:latin typeface="宋体"/>
                        <a:cs typeface="宋体"/>
                      </a:endParaRPr>
                    </a:p>
                  </a:txBody>
                  <a:tcPr marL="0" marR="0" marT="373380" marB="0"/>
                </a:tc>
                <a:tc>
                  <a:txBody>
                    <a:bodyPr vert="horz" wrap="square"/>
                    <a:lstStyle/>
                    <a:p>
                      <a:pPr marR="1659889" algn="ctr">
                        <a:lnSpc>
                          <a:spcPct val="100000"/>
                        </a:lnSpc>
                        <a:spcBef>
                          <a:spcPts val="2940"/>
                        </a:spcBef>
                      </a:pPr>
                      <a:r>
                        <a:rPr sz="3200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3</a:t>
                      </a:r>
                      <a:endParaRPr sz="3200">
                        <a:latin typeface="宋体"/>
                        <a:cs typeface="宋体"/>
                      </a:endParaRPr>
                    </a:p>
                  </a:txBody>
                  <a:tcPr marL="0" marR="0" marT="373380" marB="0"/>
                </a:tc>
              </a:tr>
              <a:tr h="618490">
                <a:tc>
                  <a:txBody>
                    <a:bodyPr vert="horz" wrap="square"/>
                    <a:lstStyle/>
                    <a:p>
                      <a:pPr marL="264160">
                        <a:lnSpc>
                          <a:spcPct val="100000"/>
                        </a:lnSpc>
                        <a:spcBef>
                          <a:spcPts val="1285"/>
                        </a:spcBef>
                      </a:pPr>
                      <a:r>
                        <a:rPr sz="2800" b="1" spc="-15">
                          <a:solidFill>
                            <a:srgbClr val="262626"/>
                          </a:solidFill>
                          <a:latin typeface="微软雅黑"/>
                          <a:cs typeface="微软雅黑"/>
                        </a:rPr>
                        <a:t>如何区分</a:t>
                      </a:r>
                      <a:endParaRPr sz="2800">
                        <a:latin typeface="微软雅黑"/>
                        <a:cs typeface="微软雅黑"/>
                      </a:endParaRPr>
                    </a:p>
                  </a:txBody>
                  <a:tcPr marL="0" marR="0" marT="163195" marB="0"/>
                </a:tc>
                <a:tc>
                  <a:txBody>
                    <a:bodyPr vert="horz" wrap="square"/>
                    <a:lstStyle/>
                    <a:p>
                      <a:pPr marL="871219">
                        <a:lnSpc>
                          <a:spcPct val="100000"/>
                        </a:lnSpc>
                        <a:spcBef>
                          <a:spcPts val="1285"/>
                        </a:spcBef>
                      </a:pPr>
                      <a:r>
                        <a:rPr sz="2800" b="1" spc="-20">
                          <a:solidFill>
                            <a:srgbClr val="262626"/>
                          </a:solidFill>
                          <a:latin typeface="微软雅黑"/>
                          <a:cs typeface="微软雅黑"/>
                        </a:rPr>
                        <a:t>什么是</a:t>
                      </a:r>
                      <a:endParaRPr sz="2800">
                        <a:latin typeface="微软雅黑"/>
                        <a:cs typeface="微软雅黑"/>
                      </a:endParaRPr>
                    </a:p>
                  </a:txBody>
                  <a:tcPr marL="0" marR="0" marT="163195" marB="0"/>
                </a:tc>
                <a:tc>
                  <a:txBody>
                    <a:bodyPr vert="horz" wrap="square"/>
                    <a:lstStyle/>
                    <a:p>
                      <a:pPr marL="1037590">
                        <a:lnSpc>
                          <a:spcPct val="100000"/>
                        </a:lnSpc>
                        <a:spcBef>
                          <a:spcPts val="1285"/>
                        </a:spcBef>
                      </a:pPr>
                      <a:r>
                        <a:rPr sz="2800" b="1" spc="-10">
                          <a:solidFill>
                            <a:srgbClr val="262626"/>
                          </a:solidFill>
                          <a:latin typeface="微软雅黑"/>
                          <a:cs typeface="微软雅黑"/>
                        </a:rPr>
                        <a:t>新型冠状病毒</a:t>
                      </a:r>
                      <a:endParaRPr sz="2800">
                        <a:latin typeface="微软雅黑"/>
                        <a:cs typeface="微软雅黑"/>
                      </a:endParaRPr>
                    </a:p>
                  </a:txBody>
                  <a:tcPr marL="0" marR="0" marT="163195" marB="0"/>
                </a:tc>
              </a:tr>
              <a:tr h="414655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3135"/>
                        </a:lnSpc>
                      </a:pPr>
                      <a:r>
                        <a:rPr sz="2800" b="1" spc="-10">
                          <a:solidFill>
                            <a:srgbClr val="262626"/>
                          </a:solidFill>
                          <a:latin typeface="微软雅黑"/>
                          <a:cs typeface="微软雅黑"/>
                        </a:rPr>
                        <a:t>病毒和细菌</a:t>
                      </a:r>
                      <a:endParaRPr sz="2800">
                        <a:latin typeface="微软雅黑"/>
                        <a:cs typeface="微软雅黑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337820">
                        <a:lnSpc>
                          <a:spcPts val="3135"/>
                        </a:lnSpc>
                      </a:pPr>
                      <a:r>
                        <a:rPr sz="2800" b="1" spc="-10">
                          <a:solidFill>
                            <a:srgbClr val="262626"/>
                          </a:solidFill>
                          <a:latin typeface="微软雅黑"/>
                          <a:cs typeface="微软雅黑"/>
                        </a:rPr>
                        <a:t>新型冠状病毒</a:t>
                      </a:r>
                      <a:endParaRPr sz="2800">
                        <a:latin typeface="微软雅黑"/>
                        <a:cs typeface="微软雅黑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48590">
                        <a:lnSpc>
                          <a:spcPts val="3135"/>
                        </a:lnSpc>
                      </a:pPr>
                      <a:r>
                        <a:rPr sz="2800" b="1" spc="-5">
                          <a:solidFill>
                            <a:srgbClr val="262626"/>
                          </a:solidFill>
                          <a:latin typeface="微软雅黑"/>
                          <a:cs typeface="微软雅黑"/>
                        </a:rPr>
                        <a:t>感染的肺炎公众预防指南</a:t>
                      </a:r>
                      <a:endParaRPr sz="2800">
                        <a:latin typeface="微软雅黑"/>
                        <a:cs typeface="微软雅黑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190500" y="457200"/>
            <a:ext cx="4256423" cy="118440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10058400" y="6032500"/>
            <a:ext cx="2133600" cy="82549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511125" y="342177"/>
            <a:ext cx="13804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330">
                <a:solidFill>
                  <a:srgbClr val="6365EF"/>
                </a:solidFill>
                <a:latin typeface="宋体"/>
                <a:cs typeface="宋体"/>
              </a:rPr>
              <a:t>YOUR</a:t>
            </a:r>
            <a:r>
              <a:rPr sz="1800" spc="-335">
                <a:solidFill>
                  <a:srgbClr val="6365EF"/>
                </a:solidFill>
                <a:latin typeface="宋体"/>
                <a:cs typeface="宋体"/>
              </a:rPr>
              <a:t> </a:t>
            </a:r>
            <a:r>
              <a:rPr sz="1800" spc="365">
                <a:solidFill>
                  <a:srgbClr val="6365EF"/>
                </a:solidFill>
                <a:latin typeface="宋体"/>
                <a:cs typeface="宋体"/>
              </a:rPr>
              <a:t>LOGO</a:t>
            </a:r>
            <a:endParaRPr sz="18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90500" y="457200"/>
            <a:ext cx="4256423" cy="11844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10058400" y="6032500"/>
            <a:ext cx="2133600" cy="8254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3035300"/>
            <a:ext cx="3273233" cy="382270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4560310" y="3794231"/>
            <a:ext cx="459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10">
                <a:solidFill>
                  <a:srgbClr val="6365EF"/>
                </a:solidFill>
                <a:latin typeface="宋体"/>
                <a:cs typeface="宋体"/>
              </a:rPr>
              <a:t>如何区分病毒和细菌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587904" y="2706988"/>
            <a:ext cx="2542540" cy="660400"/>
          </a:xfrm>
          <a:custGeom>
            <a:rect l="l" t="t" r="r" b="b"/>
            <a:pathLst>
              <a:path w="2542540" h="660400">
                <a:moveTo>
                  <a:pt x="330200" y="660400"/>
                </a:moveTo>
                <a:lnTo>
                  <a:pt x="281405" y="656819"/>
                </a:lnTo>
                <a:lnTo>
                  <a:pt x="234833" y="646419"/>
                </a:lnTo>
                <a:lnTo>
                  <a:pt x="190995" y="629710"/>
                </a:lnTo>
                <a:lnTo>
                  <a:pt x="150402" y="607202"/>
                </a:lnTo>
                <a:lnTo>
                  <a:pt x="113564" y="579407"/>
                </a:lnTo>
                <a:lnTo>
                  <a:pt x="80992" y="546835"/>
                </a:lnTo>
                <a:lnTo>
                  <a:pt x="53197" y="509997"/>
                </a:lnTo>
                <a:lnTo>
                  <a:pt x="30689" y="469403"/>
                </a:lnTo>
                <a:lnTo>
                  <a:pt x="13980" y="425566"/>
                </a:lnTo>
                <a:lnTo>
                  <a:pt x="3580" y="378994"/>
                </a:lnTo>
                <a:lnTo>
                  <a:pt x="0" y="330200"/>
                </a:lnTo>
                <a:lnTo>
                  <a:pt x="3580" y="281405"/>
                </a:lnTo>
                <a:lnTo>
                  <a:pt x="13980" y="234833"/>
                </a:lnTo>
                <a:lnTo>
                  <a:pt x="30689" y="190995"/>
                </a:lnTo>
                <a:lnTo>
                  <a:pt x="53197" y="150402"/>
                </a:lnTo>
                <a:lnTo>
                  <a:pt x="80992" y="113564"/>
                </a:lnTo>
                <a:lnTo>
                  <a:pt x="113565" y="80992"/>
                </a:lnTo>
                <a:lnTo>
                  <a:pt x="150403" y="53197"/>
                </a:lnTo>
                <a:lnTo>
                  <a:pt x="190996" y="30689"/>
                </a:lnTo>
                <a:lnTo>
                  <a:pt x="234834" y="13980"/>
                </a:lnTo>
                <a:lnTo>
                  <a:pt x="281405" y="3580"/>
                </a:lnTo>
                <a:lnTo>
                  <a:pt x="330199" y="0"/>
                </a:lnTo>
                <a:lnTo>
                  <a:pt x="2212013" y="0"/>
                </a:lnTo>
                <a:lnTo>
                  <a:pt x="2260806" y="3580"/>
                </a:lnTo>
                <a:lnTo>
                  <a:pt x="2307378" y="13980"/>
                </a:lnTo>
                <a:lnTo>
                  <a:pt x="2351216" y="30689"/>
                </a:lnTo>
                <a:lnTo>
                  <a:pt x="2391809" y="53197"/>
                </a:lnTo>
                <a:lnTo>
                  <a:pt x="2428647" y="80992"/>
                </a:lnTo>
                <a:lnTo>
                  <a:pt x="2461219" y="113564"/>
                </a:lnTo>
                <a:lnTo>
                  <a:pt x="2489015" y="150402"/>
                </a:lnTo>
                <a:lnTo>
                  <a:pt x="2511522" y="190996"/>
                </a:lnTo>
                <a:lnTo>
                  <a:pt x="2528231" y="234834"/>
                </a:lnTo>
                <a:lnTo>
                  <a:pt x="2538632" y="281405"/>
                </a:lnTo>
                <a:lnTo>
                  <a:pt x="2542212" y="330200"/>
                </a:lnTo>
                <a:lnTo>
                  <a:pt x="2538631" y="378994"/>
                </a:lnTo>
                <a:lnTo>
                  <a:pt x="2528231" y="425566"/>
                </a:lnTo>
                <a:lnTo>
                  <a:pt x="2511522" y="469404"/>
                </a:lnTo>
                <a:lnTo>
                  <a:pt x="2489014" y="509997"/>
                </a:lnTo>
                <a:lnTo>
                  <a:pt x="2461219" y="546835"/>
                </a:lnTo>
                <a:lnTo>
                  <a:pt x="2428647" y="579407"/>
                </a:lnTo>
                <a:lnTo>
                  <a:pt x="2391809" y="607202"/>
                </a:lnTo>
                <a:lnTo>
                  <a:pt x="2351216" y="629710"/>
                </a:lnTo>
                <a:lnTo>
                  <a:pt x="2307378" y="646419"/>
                </a:lnTo>
                <a:lnTo>
                  <a:pt x="2260806" y="656819"/>
                </a:lnTo>
                <a:lnTo>
                  <a:pt x="2212013" y="660399"/>
                </a:lnTo>
                <a:lnTo>
                  <a:pt x="330200" y="660400"/>
                </a:lnTo>
                <a:close/>
              </a:path>
            </a:pathLst>
          </a:custGeom>
          <a:solidFill>
            <a:srgbClr val="6365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">
                <a:solidFill>
                  <a:srgbClr val="FFFFFF"/>
                </a:solidFill>
              </a:rPr>
              <a:t>第一部分</a:t>
            </a:r>
            <a:endParaRPr sz="36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90500" y="457200"/>
            <a:ext cx="4256423" cy="11844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27025" y="276224"/>
            <a:ext cx="11864975" cy="6581775"/>
            <a:chOff x="327025" y="276224"/>
            <a:chExt cx="11864975" cy="658177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058400" y="6032500"/>
              <a:ext cx="2133600" cy="82549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27025" y="276224"/>
              <a:ext cx="11537950" cy="6305550"/>
            </a:xfrm>
            <a:custGeom>
              <a:rect l="l" t="t" r="r" b="b"/>
              <a:pathLst>
                <a:path w="11537950" h="6305550">
                  <a:moveTo>
                    <a:pt x="137271" y="6305550"/>
                  </a:moveTo>
                  <a:lnTo>
                    <a:pt x="93883" y="6298551"/>
                  </a:lnTo>
                  <a:lnTo>
                    <a:pt x="56200" y="6279063"/>
                  </a:lnTo>
                  <a:lnTo>
                    <a:pt x="26485" y="6249348"/>
                  </a:lnTo>
                  <a:lnTo>
                    <a:pt x="6998" y="6211665"/>
                  </a:lnTo>
                  <a:lnTo>
                    <a:pt x="0" y="6168278"/>
                  </a:lnTo>
                  <a:lnTo>
                    <a:pt x="0" y="137271"/>
                  </a:lnTo>
                  <a:lnTo>
                    <a:pt x="6998" y="93883"/>
                  </a:lnTo>
                  <a:lnTo>
                    <a:pt x="26485" y="56200"/>
                  </a:lnTo>
                  <a:lnTo>
                    <a:pt x="56201" y="26485"/>
                  </a:lnTo>
                  <a:lnTo>
                    <a:pt x="93883" y="6998"/>
                  </a:lnTo>
                  <a:lnTo>
                    <a:pt x="137271" y="0"/>
                  </a:lnTo>
                  <a:lnTo>
                    <a:pt x="11400677" y="0"/>
                  </a:lnTo>
                  <a:lnTo>
                    <a:pt x="11444065" y="6998"/>
                  </a:lnTo>
                  <a:lnTo>
                    <a:pt x="11481748" y="26485"/>
                  </a:lnTo>
                  <a:lnTo>
                    <a:pt x="11511463" y="56200"/>
                  </a:lnTo>
                  <a:lnTo>
                    <a:pt x="11530950" y="93883"/>
                  </a:lnTo>
                  <a:lnTo>
                    <a:pt x="11537949" y="137271"/>
                  </a:lnTo>
                  <a:lnTo>
                    <a:pt x="11537949" y="6168278"/>
                  </a:lnTo>
                  <a:lnTo>
                    <a:pt x="11530951" y="6211666"/>
                  </a:lnTo>
                  <a:lnTo>
                    <a:pt x="11511463" y="6249348"/>
                  </a:lnTo>
                  <a:lnTo>
                    <a:pt x="11481748" y="6279063"/>
                  </a:lnTo>
                  <a:lnTo>
                    <a:pt x="11444066" y="6298551"/>
                  </a:lnTo>
                  <a:lnTo>
                    <a:pt x="11400678" y="6305549"/>
                  </a:lnTo>
                  <a:lnTo>
                    <a:pt x="137271" y="63055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816172" y="611376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第一部分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92572" y="611376"/>
            <a:ext cx="276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6365EF"/>
                </a:solidFill>
                <a:latin typeface="宋体"/>
                <a:cs typeface="宋体"/>
              </a:rPr>
              <a:t>如何区分病毒和细菌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035842" y="1613255"/>
            <a:ext cx="3135630" cy="650875"/>
            <a:chOff x="1035842" y="1613255"/>
            <a:chExt cx="3135630" cy="650875"/>
          </a:xfrm>
        </p:grpSpPr>
        <p:sp>
          <p:nvSpPr>
            <p:cNvPr id="9" name="object 9"/>
            <p:cNvSpPr/>
            <p:nvPr/>
          </p:nvSpPr>
          <p:spPr>
            <a:xfrm>
              <a:off x="1213643" y="1640242"/>
              <a:ext cx="2957830" cy="624205"/>
            </a:xfrm>
            <a:custGeom>
              <a:rect l="l" t="t" r="r" b="b"/>
              <a:pathLst>
                <a:path w="2957829" h="624205">
                  <a:moveTo>
                    <a:pt x="311944" y="623887"/>
                  </a:moveTo>
                  <a:lnTo>
                    <a:pt x="265847" y="620505"/>
                  </a:lnTo>
                  <a:lnTo>
                    <a:pt x="221850" y="610680"/>
                  </a:lnTo>
                  <a:lnTo>
                    <a:pt x="180436" y="594894"/>
                  </a:lnTo>
                  <a:lnTo>
                    <a:pt x="142087" y="573631"/>
                  </a:lnTo>
                  <a:lnTo>
                    <a:pt x="107286" y="547373"/>
                  </a:lnTo>
                  <a:lnTo>
                    <a:pt x="76514" y="516601"/>
                  </a:lnTo>
                  <a:lnTo>
                    <a:pt x="50256" y="481800"/>
                  </a:lnTo>
                  <a:lnTo>
                    <a:pt x="28993" y="443451"/>
                  </a:lnTo>
                  <a:lnTo>
                    <a:pt x="13207" y="402037"/>
                  </a:lnTo>
                  <a:lnTo>
                    <a:pt x="3382" y="358040"/>
                  </a:lnTo>
                  <a:lnTo>
                    <a:pt x="0" y="311943"/>
                  </a:lnTo>
                  <a:lnTo>
                    <a:pt x="3382" y="265846"/>
                  </a:lnTo>
                  <a:lnTo>
                    <a:pt x="13207" y="221850"/>
                  </a:lnTo>
                  <a:lnTo>
                    <a:pt x="28993" y="180435"/>
                  </a:lnTo>
                  <a:lnTo>
                    <a:pt x="50256" y="142086"/>
                  </a:lnTo>
                  <a:lnTo>
                    <a:pt x="76514" y="107285"/>
                  </a:lnTo>
                  <a:lnTo>
                    <a:pt x="107286" y="76514"/>
                  </a:lnTo>
                  <a:lnTo>
                    <a:pt x="142087" y="50255"/>
                  </a:lnTo>
                  <a:lnTo>
                    <a:pt x="180436" y="28992"/>
                  </a:lnTo>
                  <a:lnTo>
                    <a:pt x="221851" y="13207"/>
                  </a:lnTo>
                  <a:lnTo>
                    <a:pt x="265848" y="3382"/>
                  </a:lnTo>
                  <a:lnTo>
                    <a:pt x="311943" y="0"/>
                  </a:lnTo>
                  <a:lnTo>
                    <a:pt x="2645521" y="0"/>
                  </a:lnTo>
                  <a:lnTo>
                    <a:pt x="2691618" y="3382"/>
                  </a:lnTo>
                  <a:lnTo>
                    <a:pt x="2735614" y="13207"/>
                  </a:lnTo>
                  <a:lnTo>
                    <a:pt x="2777029" y="28992"/>
                  </a:lnTo>
                  <a:lnTo>
                    <a:pt x="2815378" y="50256"/>
                  </a:lnTo>
                  <a:lnTo>
                    <a:pt x="2850179" y="76514"/>
                  </a:lnTo>
                  <a:lnTo>
                    <a:pt x="2880950" y="107285"/>
                  </a:lnTo>
                  <a:lnTo>
                    <a:pt x="2907209" y="142087"/>
                  </a:lnTo>
                  <a:lnTo>
                    <a:pt x="2928472" y="180436"/>
                  </a:lnTo>
                  <a:lnTo>
                    <a:pt x="2944257" y="221850"/>
                  </a:lnTo>
                  <a:lnTo>
                    <a:pt x="2954082" y="265847"/>
                  </a:lnTo>
                  <a:lnTo>
                    <a:pt x="2957465" y="311944"/>
                  </a:lnTo>
                  <a:lnTo>
                    <a:pt x="2954083" y="358040"/>
                  </a:lnTo>
                  <a:lnTo>
                    <a:pt x="2944258" y="402037"/>
                  </a:lnTo>
                  <a:lnTo>
                    <a:pt x="2928472" y="443451"/>
                  </a:lnTo>
                  <a:lnTo>
                    <a:pt x="2907209" y="481800"/>
                  </a:lnTo>
                  <a:lnTo>
                    <a:pt x="2880951" y="516601"/>
                  </a:lnTo>
                  <a:lnTo>
                    <a:pt x="2850179" y="547373"/>
                  </a:lnTo>
                  <a:lnTo>
                    <a:pt x="2815378" y="573631"/>
                  </a:lnTo>
                  <a:lnTo>
                    <a:pt x="2777029" y="594894"/>
                  </a:lnTo>
                  <a:lnTo>
                    <a:pt x="2735615" y="610680"/>
                  </a:lnTo>
                  <a:lnTo>
                    <a:pt x="2691618" y="620505"/>
                  </a:lnTo>
                  <a:lnTo>
                    <a:pt x="2645521" y="623887"/>
                  </a:lnTo>
                  <a:lnTo>
                    <a:pt x="311944" y="623887"/>
                  </a:lnTo>
                  <a:close/>
                </a:path>
              </a:pathLst>
            </a:custGeom>
            <a:solidFill>
              <a:srgbClr val="E1ECF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042192" y="1619605"/>
              <a:ext cx="3044825" cy="581025"/>
            </a:xfrm>
            <a:custGeom>
              <a:rect l="l" t="t" r="r" b="b"/>
              <a:pathLst>
                <a:path w="3044825" h="581025">
                  <a:moveTo>
                    <a:pt x="290512" y="581025"/>
                  </a:moveTo>
                  <a:lnTo>
                    <a:pt x="243389" y="577222"/>
                  </a:lnTo>
                  <a:lnTo>
                    <a:pt x="198688" y="566214"/>
                  </a:lnTo>
                  <a:lnTo>
                    <a:pt x="157005" y="548598"/>
                  </a:lnTo>
                  <a:lnTo>
                    <a:pt x="118939" y="524972"/>
                  </a:lnTo>
                  <a:lnTo>
                    <a:pt x="85089" y="495935"/>
                  </a:lnTo>
                  <a:lnTo>
                    <a:pt x="56052" y="462085"/>
                  </a:lnTo>
                  <a:lnTo>
                    <a:pt x="32426" y="424019"/>
                  </a:lnTo>
                  <a:lnTo>
                    <a:pt x="14810" y="382336"/>
                  </a:lnTo>
                  <a:lnTo>
                    <a:pt x="3802" y="337635"/>
                  </a:lnTo>
                  <a:lnTo>
                    <a:pt x="0" y="290512"/>
                  </a:lnTo>
                  <a:lnTo>
                    <a:pt x="3802" y="243389"/>
                  </a:lnTo>
                  <a:lnTo>
                    <a:pt x="14810" y="198687"/>
                  </a:lnTo>
                  <a:lnTo>
                    <a:pt x="32426" y="157004"/>
                  </a:lnTo>
                  <a:lnTo>
                    <a:pt x="56052" y="118939"/>
                  </a:lnTo>
                  <a:lnTo>
                    <a:pt x="85089" y="85088"/>
                  </a:lnTo>
                  <a:lnTo>
                    <a:pt x="118940" y="56051"/>
                  </a:lnTo>
                  <a:lnTo>
                    <a:pt x="157005" y="32426"/>
                  </a:lnTo>
                  <a:lnTo>
                    <a:pt x="198688" y="14810"/>
                  </a:lnTo>
                  <a:lnTo>
                    <a:pt x="243390" y="3802"/>
                  </a:lnTo>
                  <a:lnTo>
                    <a:pt x="290512" y="0"/>
                  </a:lnTo>
                  <a:lnTo>
                    <a:pt x="2754264" y="0"/>
                  </a:lnTo>
                  <a:lnTo>
                    <a:pt x="2801386" y="3802"/>
                  </a:lnTo>
                  <a:lnTo>
                    <a:pt x="2846088" y="14810"/>
                  </a:lnTo>
                  <a:lnTo>
                    <a:pt x="2887771" y="32426"/>
                  </a:lnTo>
                  <a:lnTo>
                    <a:pt x="2925837" y="56052"/>
                  </a:lnTo>
                  <a:lnTo>
                    <a:pt x="2959687" y="85089"/>
                  </a:lnTo>
                  <a:lnTo>
                    <a:pt x="2988724" y="118939"/>
                  </a:lnTo>
                  <a:lnTo>
                    <a:pt x="3012350" y="157005"/>
                  </a:lnTo>
                  <a:lnTo>
                    <a:pt x="3029966" y="198688"/>
                  </a:lnTo>
                  <a:lnTo>
                    <a:pt x="3040974" y="243390"/>
                  </a:lnTo>
                  <a:lnTo>
                    <a:pt x="3044776" y="290512"/>
                  </a:lnTo>
                  <a:lnTo>
                    <a:pt x="3040974" y="337635"/>
                  </a:lnTo>
                  <a:lnTo>
                    <a:pt x="3029965" y="382337"/>
                  </a:lnTo>
                  <a:lnTo>
                    <a:pt x="3012349" y="424019"/>
                  </a:lnTo>
                  <a:lnTo>
                    <a:pt x="2988724" y="462085"/>
                  </a:lnTo>
                  <a:lnTo>
                    <a:pt x="2959687" y="495935"/>
                  </a:lnTo>
                  <a:lnTo>
                    <a:pt x="2925836" y="524972"/>
                  </a:lnTo>
                  <a:lnTo>
                    <a:pt x="2887771" y="548598"/>
                  </a:lnTo>
                  <a:lnTo>
                    <a:pt x="2846088" y="566214"/>
                  </a:lnTo>
                  <a:lnTo>
                    <a:pt x="2801386" y="577222"/>
                  </a:lnTo>
                  <a:lnTo>
                    <a:pt x="2754264" y="581024"/>
                  </a:lnTo>
                  <a:lnTo>
                    <a:pt x="290512" y="581025"/>
                  </a:lnTo>
                  <a:close/>
                </a:path>
              </a:pathLst>
            </a:custGeom>
            <a:solidFill>
              <a:srgbClr val="6365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042192" y="1619605"/>
              <a:ext cx="3044825" cy="581025"/>
            </a:xfrm>
            <a:custGeom>
              <a:rect l="l" t="t" r="r" b="b"/>
              <a:pathLst>
                <a:path w="3044825" h="581025">
                  <a:moveTo>
                    <a:pt x="0" y="290512"/>
                  </a:moveTo>
                  <a:lnTo>
                    <a:pt x="3802" y="243390"/>
                  </a:lnTo>
                  <a:lnTo>
                    <a:pt x="14810" y="198688"/>
                  </a:lnTo>
                  <a:lnTo>
                    <a:pt x="32426" y="157005"/>
                  </a:lnTo>
                  <a:lnTo>
                    <a:pt x="56051" y="118939"/>
                  </a:lnTo>
                  <a:lnTo>
                    <a:pt x="85089" y="85089"/>
                  </a:lnTo>
                  <a:lnTo>
                    <a:pt x="118939" y="56052"/>
                  </a:lnTo>
                  <a:lnTo>
                    <a:pt x="157005" y="32426"/>
                  </a:lnTo>
                  <a:lnTo>
                    <a:pt x="198687" y="14810"/>
                  </a:lnTo>
                  <a:lnTo>
                    <a:pt x="243389" y="3802"/>
                  </a:lnTo>
                  <a:lnTo>
                    <a:pt x="290512" y="0"/>
                  </a:lnTo>
                  <a:lnTo>
                    <a:pt x="2754264" y="0"/>
                  </a:lnTo>
                  <a:lnTo>
                    <a:pt x="2801386" y="3802"/>
                  </a:lnTo>
                  <a:lnTo>
                    <a:pt x="2846088" y="14810"/>
                  </a:lnTo>
                  <a:lnTo>
                    <a:pt x="2887770" y="32426"/>
                  </a:lnTo>
                  <a:lnTo>
                    <a:pt x="2925836" y="56051"/>
                  </a:lnTo>
                  <a:lnTo>
                    <a:pt x="2959687" y="85088"/>
                  </a:lnTo>
                  <a:lnTo>
                    <a:pt x="2988724" y="118939"/>
                  </a:lnTo>
                  <a:lnTo>
                    <a:pt x="3012349" y="157004"/>
                  </a:lnTo>
                  <a:lnTo>
                    <a:pt x="3029965" y="198687"/>
                  </a:lnTo>
                  <a:lnTo>
                    <a:pt x="3040974" y="243389"/>
                  </a:lnTo>
                  <a:lnTo>
                    <a:pt x="3044776" y="290512"/>
                  </a:lnTo>
                  <a:lnTo>
                    <a:pt x="3040974" y="337635"/>
                  </a:lnTo>
                  <a:lnTo>
                    <a:pt x="3029966" y="382336"/>
                  </a:lnTo>
                  <a:lnTo>
                    <a:pt x="3012350" y="424019"/>
                  </a:lnTo>
                  <a:lnTo>
                    <a:pt x="2988724" y="462085"/>
                  </a:lnTo>
                  <a:lnTo>
                    <a:pt x="2959687" y="495935"/>
                  </a:lnTo>
                  <a:lnTo>
                    <a:pt x="2925837" y="524972"/>
                  </a:lnTo>
                  <a:lnTo>
                    <a:pt x="2887771" y="548598"/>
                  </a:lnTo>
                  <a:lnTo>
                    <a:pt x="2846088" y="566214"/>
                  </a:lnTo>
                  <a:lnTo>
                    <a:pt x="2801386" y="577222"/>
                  </a:lnTo>
                  <a:lnTo>
                    <a:pt x="2754264" y="581024"/>
                  </a:lnTo>
                  <a:lnTo>
                    <a:pt x="290512" y="581025"/>
                  </a:lnTo>
                  <a:lnTo>
                    <a:pt x="243390" y="577222"/>
                  </a:lnTo>
                  <a:lnTo>
                    <a:pt x="198688" y="566214"/>
                  </a:lnTo>
                  <a:lnTo>
                    <a:pt x="157005" y="548598"/>
                  </a:lnTo>
                  <a:lnTo>
                    <a:pt x="118939" y="524972"/>
                  </a:lnTo>
                  <a:lnTo>
                    <a:pt x="85089" y="495935"/>
                  </a:lnTo>
                  <a:lnTo>
                    <a:pt x="56052" y="462085"/>
                  </a:lnTo>
                  <a:lnTo>
                    <a:pt x="32426" y="424019"/>
                  </a:lnTo>
                  <a:lnTo>
                    <a:pt x="14810" y="382337"/>
                  </a:lnTo>
                  <a:lnTo>
                    <a:pt x="3802" y="337635"/>
                  </a:lnTo>
                  <a:lnTo>
                    <a:pt x="0" y="290512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126329" y="1705331"/>
              <a:ext cx="417830" cy="419100"/>
            </a:xfrm>
            <a:custGeom>
              <a:rect l="l" t="t" r="r" b="b"/>
              <a:pathLst>
                <a:path w="417830" h="419100">
                  <a:moveTo>
                    <a:pt x="417512" y="209550"/>
                  </a:moveTo>
                  <a:lnTo>
                    <a:pt x="0" y="209550"/>
                  </a:lnTo>
                  <a:lnTo>
                    <a:pt x="5513" y="161502"/>
                  </a:lnTo>
                  <a:lnTo>
                    <a:pt x="21218" y="117395"/>
                  </a:lnTo>
                  <a:lnTo>
                    <a:pt x="45862" y="78487"/>
                  </a:lnTo>
                  <a:lnTo>
                    <a:pt x="78190" y="46035"/>
                  </a:lnTo>
                  <a:lnTo>
                    <a:pt x="116951" y="21298"/>
                  </a:lnTo>
                  <a:lnTo>
                    <a:pt x="160893" y="5534"/>
                  </a:lnTo>
                  <a:lnTo>
                    <a:pt x="208756" y="0"/>
                  </a:lnTo>
                  <a:lnTo>
                    <a:pt x="256622" y="5534"/>
                  </a:lnTo>
                  <a:lnTo>
                    <a:pt x="300562" y="21299"/>
                  </a:lnTo>
                  <a:lnTo>
                    <a:pt x="339322" y="46036"/>
                  </a:lnTo>
                  <a:lnTo>
                    <a:pt x="371650" y="78487"/>
                  </a:lnTo>
                  <a:lnTo>
                    <a:pt x="396294" y="117395"/>
                  </a:lnTo>
                  <a:lnTo>
                    <a:pt x="411998" y="161502"/>
                  </a:lnTo>
                  <a:lnTo>
                    <a:pt x="417512" y="209550"/>
                  </a:lnTo>
                  <a:close/>
                </a:path>
                <a:path w="417830" h="419100">
                  <a:moveTo>
                    <a:pt x="208756" y="419100"/>
                  </a:moveTo>
                  <a:lnTo>
                    <a:pt x="160890" y="413565"/>
                  </a:lnTo>
                  <a:lnTo>
                    <a:pt x="116950" y="397801"/>
                  </a:lnTo>
                  <a:lnTo>
                    <a:pt x="78189" y="373064"/>
                  </a:lnTo>
                  <a:lnTo>
                    <a:pt x="45861" y="340612"/>
                  </a:lnTo>
                  <a:lnTo>
                    <a:pt x="21218" y="301704"/>
                  </a:lnTo>
                  <a:lnTo>
                    <a:pt x="5513" y="257597"/>
                  </a:lnTo>
                  <a:lnTo>
                    <a:pt x="0" y="209549"/>
                  </a:lnTo>
                  <a:lnTo>
                    <a:pt x="417512" y="209550"/>
                  </a:lnTo>
                  <a:lnTo>
                    <a:pt x="411998" y="257598"/>
                  </a:lnTo>
                  <a:lnTo>
                    <a:pt x="396293" y="301704"/>
                  </a:lnTo>
                  <a:lnTo>
                    <a:pt x="371650" y="340613"/>
                  </a:lnTo>
                  <a:lnTo>
                    <a:pt x="339322" y="373064"/>
                  </a:lnTo>
                  <a:lnTo>
                    <a:pt x="300561" y="397801"/>
                  </a:lnTo>
                  <a:lnTo>
                    <a:pt x="256621" y="413565"/>
                  </a:lnTo>
                  <a:lnTo>
                    <a:pt x="208756" y="4191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1219138" y="1668454"/>
            <a:ext cx="23812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5">
                <a:solidFill>
                  <a:srgbClr val="6365EF"/>
                </a:solidFill>
                <a:latin typeface="微软雅黑"/>
                <a:cs typeface="微软雅黑"/>
              </a:rPr>
              <a:t>1</a:t>
            </a:r>
            <a:endParaRPr sz="28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035842" y="3436733"/>
            <a:ext cx="3135630" cy="650875"/>
            <a:chOff x="1035842" y="3436733"/>
            <a:chExt cx="3135630" cy="650875"/>
          </a:xfrm>
        </p:grpSpPr>
        <p:sp>
          <p:nvSpPr>
            <p:cNvPr id="15" name="object 15"/>
            <p:cNvSpPr/>
            <p:nvPr/>
          </p:nvSpPr>
          <p:spPr>
            <a:xfrm>
              <a:off x="1213643" y="3463720"/>
              <a:ext cx="2957830" cy="624205"/>
            </a:xfrm>
            <a:custGeom>
              <a:rect l="l" t="t" r="r" b="b"/>
              <a:pathLst>
                <a:path w="2957829" h="624204">
                  <a:moveTo>
                    <a:pt x="2645521" y="623888"/>
                  </a:moveTo>
                  <a:lnTo>
                    <a:pt x="311944" y="623888"/>
                  </a:lnTo>
                  <a:lnTo>
                    <a:pt x="265847" y="620506"/>
                  </a:lnTo>
                  <a:lnTo>
                    <a:pt x="221850" y="610680"/>
                  </a:lnTo>
                  <a:lnTo>
                    <a:pt x="180436" y="594895"/>
                  </a:lnTo>
                  <a:lnTo>
                    <a:pt x="142087" y="573632"/>
                  </a:lnTo>
                  <a:lnTo>
                    <a:pt x="107285" y="547373"/>
                  </a:lnTo>
                  <a:lnTo>
                    <a:pt x="76514" y="516602"/>
                  </a:lnTo>
                  <a:lnTo>
                    <a:pt x="50256" y="481801"/>
                  </a:lnTo>
                  <a:lnTo>
                    <a:pt x="28993" y="443451"/>
                  </a:lnTo>
                  <a:lnTo>
                    <a:pt x="13207" y="402037"/>
                  </a:lnTo>
                  <a:lnTo>
                    <a:pt x="3382" y="358040"/>
                  </a:lnTo>
                  <a:lnTo>
                    <a:pt x="0" y="311944"/>
                  </a:lnTo>
                  <a:lnTo>
                    <a:pt x="3382" y="265846"/>
                  </a:lnTo>
                  <a:lnTo>
                    <a:pt x="13207" y="221850"/>
                  </a:lnTo>
                  <a:lnTo>
                    <a:pt x="28993" y="180435"/>
                  </a:lnTo>
                  <a:lnTo>
                    <a:pt x="50256" y="142086"/>
                  </a:lnTo>
                  <a:lnTo>
                    <a:pt x="76515" y="107285"/>
                  </a:lnTo>
                  <a:lnTo>
                    <a:pt x="107286" y="76514"/>
                  </a:lnTo>
                  <a:lnTo>
                    <a:pt x="142088" y="50255"/>
                  </a:lnTo>
                  <a:lnTo>
                    <a:pt x="180438" y="28992"/>
                  </a:lnTo>
                  <a:lnTo>
                    <a:pt x="221853" y="13207"/>
                  </a:lnTo>
                  <a:lnTo>
                    <a:pt x="265854" y="3382"/>
                  </a:lnTo>
                  <a:lnTo>
                    <a:pt x="311943" y="0"/>
                  </a:lnTo>
                  <a:lnTo>
                    <a:pt x="2645521" y="0"/>
                  </a:lnTo>
                  <a:lnTo>
                    <a:pt x="2691620" y="3382"/>
                  </a:lnTo>
                  <a:lnTo>
                    <a:pt x="2735616" y="13207"/>
                  </a:lnTo>
                  <a:lnTo>
                    <a:pt x="2777029" y="28993"/>
                  </a:lnTo>
                  <a:lnTo>
                    <a:pt x="2815378" y="50256"/>
                  </a:lnTo>
                  <a:lnTo>
                    <a:pt x="2850179" y="76515"/>
                  </a:lnTo>
                  <a:lnTo>
                    <a:pt x="2880950" y="107286"/>
                  </a:lnTo>
                  <a:lnTo>
                    <a:pt x="2907209" y="142087"/>
                  </a:lnTo>
                  <a:lnTo>
                    <a:pt x="2928472" y="180436"/>
                  </a:lnTo>
                  <a:lnTo>
                    <a:pt x="2944257" y="221851"/>
                  </a:lnTo>
                  <a:lnTo>
                    <a:pt x="2954082" y="265847"/>
                  </a:lnTo>
                  <a:lnTo>
                    <a:pt x="2957465" y="311944"/>
                  </a:lnTo>
                  <a:lnTo>
                    <a:pt x="2954083" y="358041"/>
                  </a:lnTo>
                  <a:lnTo>
                    <a:pt x="2944258" y="402037"/>
                  </a:lnTo>
                  <a:lnTo>
                    <a:pt x="2928472" y="443452"/>
                  </a:lnTo>
                  <a:lnTo>
                    <a:pt x="2907209" y="481801"/>
                  </a:lnTo>
                  <a:lnTo>
                    <a:pt x="2880950" y="516602"/>
                  </a:lnTo>
                  <a:lnTo>
                    <a:pt x="2850179" y="547373"/>
                  </a:lnTo>
                  <a:lnTo>
                    <a:pt x="2815378" y="573632"/>
                  </a:lnTo>
                  <a:lnTo>
                    <a:pt x="2777029" y="594895"/>
                  </a:lnTo>
                  <a:lnTo>
                    <a:pt x="2735615" y="610680"/>
                  </a:lnTo>
                  <a:lnTo>
                    <a:pt x="2691618" y="620506"/>
                  </a:lnTo>
                  <a:lnTo>
                    <a:pt x="2645521" y="623888"/>
                  </a:lnTo>
                  <a:close/>
                </a:path>
              </a:pathLst>
            </a:custGeom>
            <a:solidFill>
              <a:srgbClr val="E1ECF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042193" y="3443083"/>
              <a:ext cx="3044825" cy="581025"/>
            </a:xfrm>
            <a:custGeom>
              <a:rect l="l" t="t" r="r" b="b"/>
              <a:pathLst>
                <a:path w="3044825" h="581025">
                  <a:moveTo>
                    <a:pt x="290512" y="581025"/>
                  </a:moveTo>
                  <a:lnTo>
                    <a:pt x="243389" y="577222"/>
                  </a:lnTo>
                  <a:lnTo>
                    <a:pt x="198687" y="566214"/>
                  </a:lnTo>
                  <a:lnTo>
                    <a:pt x="157005" y="548598"/>
                  </a:lnTo>
                  <a:lnTo>
                    <a:pt x="118939" y="524972"/>
                  </a:lnTo>
                  <a:lnTo>
                    <a:pt x="85089" y="495935"/>
                  </a:lnTo>
                  <a:lnTo>
                    <a:pt x="56052" y="462085"/>
                  </a:lnTo>
                  <a:lnTo>
                    <a:pt x="32426" y="424019"/>
                  </a:lnTo>
                  <a:lnTo>
                    <a:pt x="14810" y="382336"/>
                  </a:lnTo>
                  <a:lnTo>
                    <a:pt x="3802" y="337635"/>
                  </a:lnTo>
                  <a:lnTo>
                    <a:pt x="0" y="290512"/>
                  </a:lnTo>
                  <a:lnTo>
                    <a:pt x="3802" y="243389"/>
                  </a:lnTo>
                  <a:lnTo>
                    <a:pt x="14810" y="198687"/>
                  </a:lnTo>
                  <a:lnTo>
                    <a:pt x="32426" y="157005"/>
                  </a:lnTo>
                  <a:lnTo>
                    <a:pt x="56052" y="118939"/>
                  </a:lnTo>
                  <a:lnTo>
                    <a:pt x="85089" y="85089"/>
                  </a:lnTo>
                  <a:lnTo>
                    <a:pt x="118939" y="56052"/>
                  </a:lnTo>
                  <a:lnTo>
                    <a:pt x="157005" y="32426"/>
                  </a:lnTo>
                  <a:lnTo>
                    <a:pt x="198687" y="14810"/>
                  </a:lnTo>
                  <a:lnTo>
                    <a:pt x="243389" y="3802"/>
                  </a:lnTo>
                  <a:lnTo>
                    <a:pt x="290512" y="0"/>
                  </a:lnTo>
                  <a:lnTo>
                    <a:pt x="2754264" y="0"/>
                  </a:lnTo>
                  <a:lnTo>
                    <a:pt x="2801386" y="3802"/>
                  </a:lnTo>
                  <a:lnTo>
                    <a:pt x="2846088" y="14810"/>
                  </a:lnTo>
                  <a:lnTo>
                    <a:pt x="2887771" y="32426"/>
                  </a:lnTo>
                  <a:lnTo>
                    <a:pt x="2925837" y="56052"/>
                  </a:lnTo>
                  <a:lnTo>
                    <a:pt x="2959687" y="85089"/>
                  </a:lnTo>
                  <a:lnTo>
                    <a:pt x="2988724" y="118939"/>
                  </a:lnTo>
                  <a:lnTo>
                    <a:pt x="3012350" y="157005"/>
                  </a:lnTo>
                  <a:lnTo>
                    <a:pt x="3029966" y="198688"/>
                  </a:lnTo>
                  <a:lnTo>
                    <a:pt x="3040974" y="243390"/>
                  </a:lnTo>
                  <a:lnTo>
                    <a:pt x="3044776" y="290513"/>
                  </a:lnTo>
                  <a:lnTo>
                    <a:pt x="3040974" y="337635"/>
                  </a:lnTo>
                  <a:lnTo>
                    <a:pt x="3029965" y="382337"/>
                  </a:lnTo>
                  <a:lnTo>
                    <a:pt x="3012349" y="424020"/>
                  </a:lnTo>
                  <a:lnTo>
                    <a:pt x="2988724" y="462085"/>
                  </a:lnTo>
                  <a:lnTo>
                    <a:pt x="2959687" y="495936"/>
                  </a:lnTo>
                  <a:lnTo>
                    <a:pt x="2925836" y="524973"/>
                  </a:lnTo>
                  <a:lnTo>
                    <a:pt x="2887770" y="548598"/>
                  </a:lnTo>
                  <a:lnTo>
                    <a:pt x="2846087" y="566214"/>
                  </a:lnTo>
                  <a:lnTo>
                    <a:pt x="2801385" y="577222"/>
                  </a:lnTo>
                  <a:lnTo>
                    <a:pt x="2754264" y="581025"/>
                  </a:lnTo>
                  <a:lnTo>
                    <a:pt x="290512" y="581025"/>
                  </a:lnTo>
                  <a:close/>
                </a:path>
              </a:pathLst>
            </a:custGeom>
            <a:solidFill>
              <a:srgbClr val="6365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042192" y="3443083"/>
              <a:ext cx="3044825" cy="581025"/>
            </a:xfrm>
            <a:custGeom>
              <a:rect l="l" t="t" r="r" b="b"/>
              <a:pathLst>
                <a:path w="3044825" h="581025">
                  <a:moveTo>
                    <a:pt x="0" y="290512"/>
                  </a:moveTo>
                  <a:lnTo>
                    <a:pt x="3802" y="243390"/>
                  </a:lnTo>
                  <a:lnTo>
                    <a:pt x="14810" y="198688"/>
                  </a:lnTo>
                  <a:lnTo>
                    <a:pt x="32426" y="157005"/>
                  </a:lnTo>
                  <a:lnTo>
                    <a:pt x="56051" y="118939"/>
                  </a:lnTo>
                  <a:lnTo>
                    <a:pt x="85089" y="85089"/>
                  </a:lnTo>
                  <a:lnTo>
                    <a:pt x="118939" y="56052"/>
                  </a:lnTo>
                  <a:lnTo>
                    <a:pt x="157005" y="32426"/>
                  </a:lnTo>
                  <a:lnTo>
                    <a:pt x="198687" y="14810"/>
                  </a:lnTo>
                  <a:lnTo>
                    <a:pt x="243389" y="3802"/>
                  </a:lnTo>
                  <a:lnTo>
                    <a:pt x="290512" y="0"/>
                  </a:lnTo>
                  <a:lnTo>
                    <a:pt x="2754264" y="0"/>
                  </a:lnTo>
                  <a:lnTo>
                    <a:pt x="2801386" y="3802"/>
                  </a:lnTo>
                  <a:lnTo>
                    <a:pt x="2846088" y="14810"/>
                  </a:lnTo>
                  <a:lnTo>
                    <a:pt x="2887770" y="32426"/>
                  </a:lnTo>
                  <a:lnTo>
                    <a:pt x="2925836" y="56052"/>
                  </a:lnTo>
                  <a:lnTo>
                    <a:pt x="2959687" y="85089"/>
                  </a:lnTo>
                  <a:lnTo>
                    <a:pt x="2988724" y="118939"/>
                  </a:lnTo>
                  <a:lnTo>
                    <a:pt x="3012349" y="157005"/>
                  </a:lnTo>
                  <a:lnTo>
                    <a:pt x="3029965" y="198687"/>
                  </a:lnTo>
                  <a:lnTo>
                    <a:pt x="3040974" y="243389"/>
                  </a:lnTo>
                  <a:lnTo>
                    <a:pt x="3044776" y="290512"/>
                  </a:lnTo>
                  <a:lnTo>
                    <a:pt x="3040974" y="337635"/>
                  </a:lnTo>
                  <a:lnTo>
                    <a:pt x="3029966" y="382336"/>
                  </a:lnTo>
                  <a:lnTo>
                    <a:pt x="3012350" y="424019"/>
                  </a:lnTo>
                  <a:lnTo>
                    <a:pt x="2988724" y="462085"/>
                  </a:lnTo>
                  <a:lnTo>
                    <a:pt x="2959687" y="495935"/>
                  </a:lnTo>
                  <a:lnTo>
                    <a:pt x="2925837" y="524972"/>
                  </a:lnTo>
                  <a:lnTo>
                    <a:pt x="2887771" y="548598"/>
                  </a:lnTo>
                  <a:lnTo>
                    <a:pt x="2846088" y="566214"/>
                  </a:lnTo>
                  <a:lnTo>
                    <a:pt x="2801386" y="577222"/>
                  </a:lnTo>
                  <a:lnTo>
                    <a:pt x="2754264" y="581025"/>
                  </a:lnTo>
                  <a:lnTo>
                    <a:pt x="290512" y="581025"/>
                  </a:lnTo>
                  <a:lnTo>
                    <a:pt x="243390" y="577222"/>
                  </a:lnTo>
                  <a:lnTo>
                    <a:pt x="198688" y="566214"/>
                  </a:lnTo>
                  <a:lnTo>
                    <a:pt x="157005" y="548598"/>
                  </a:lnTo>
                  <a:lnTo>
                    <a:pt x="118939" y="524973"/>
                  </a:lnTo>
                  <a:lnTo>
                    <a:pt x="85089" y="495936"/>
                  </a:lnTo>
                  <a:lnTo>
                    <a:pt x="56052" y="462085"/>
                  </a:lnTo>
                  <a:lnTo>
                    <a:pt x="32426" y="424020"/>
                  </a:lnTo>
                  <a:lnTo>
                    <a:pt x="14810" y="382337"/>
                  </a:lnTo>
                  <a:lnTo>
                    <a:pt x="3802" y="337635"/>
                  </a:lnTo>
                  <a:lnTo>
                    <a:pt x="0" y="290512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126329" y="3528808"/>
              <a:ext cx="417830" cy="419100"/>
            </a:xfrm>
            <a:custGeom>
              <a:rect l="l" t="t" r="r" b="b"/>
              <a:pathLst>
                <a:path w="417830" h="419100">
                  <a:moveTo>
                    <a:pt x="417512" y="209550"/>
                  </a:moveTo>
                  <a:lnTo>
                    <a:pt x="0" y="209550"/>
                  </a:lnTo>
                  <a:lnTo>
                    <a:pt x="5514" y="161502"/>
                  </a:lnTo>
                  <a:lnTo>
                    <a:pt x="21219" y="117395"/>
                  </a:lnTo>
                  <a:lnTo>
                    <a:pt x="45862" y="78487"/>
                  </a:lnTo>
                  <a:lnTo>
                    <a:pt x="78191" y="46035"/>
                  </a:lnTo>
                  <a:lnTo>
                    <a:pt x="116952" y="21298"/>
                  </a:lnTo>
                  <a:lnTo>
                    <a:pt x="160895" y="5534"/>
                  </a:lnTo>
                  <a:lnTo>
                    <a:pt x="208756" y="0"/>
                  </a:lnTo>
                  <a:lnTo>
                    <a:pt x="256623" y="5534"/>
                  </a:lnTo>
                  <a:lnTo>
                    <a:pt x="300562" y="21299"/>
                  </a:lnTo>
                  <a:lnTo>
                    <a:pt x="339322" y="46036"/>
                  </a:lnTo>
                  <a:lnTo>
                    <a:pt x="371651" y="78487"/>
                  </a:lnTo>
                  <a:lnTo>
                    <a:pt x="396294" y="117395"/>
                  </a:lnTo>
                  <a:lnTo>
                    <a:pt x="411998" y="161502"/>
                  </a:lnTo>
                  <a:lnTo>
                    <a:pt x="417512" y="209550"/>
                  </a:lnTo>
                  <a:close/>
                </a:path>
                <a:path w="417830" h="419100">
                  <a:moveTo>
                    <a:pt x="208756" y="419100"/>
                  </a:moveTo>
                  <a:lnTo>
                    <a:pt x="160890" y="413565"/>
                  </a:lnTo>
                  <a:lnTo>
                    <a:pt x="116950" y="397801"/>
                  </a:lnTo>
                  <a:lnTo>
                    <a:pt x="78189" y="373064"/>
                  </a:lnTo>
                  <a:lnTo>
                    <a:pt x="45861" y="340612"/>
                  </a:lnTo>
                  <a:lnTo>
                    <a:pt x="21218" y="301704"/>
                  </a:lnTo>
                  <a:lnTo>
                    <a:pt x="5513" y="257597"/>
                  </a:lnTo>
                  <a:lnTo>
                    <a:pt x="0" y="209550"/>
                  </a:lnTo>
                  <a:lnTo>
                    <a:pt x="417512" y="209550"/>
                  </a:lnTo>
                  <a:lnTo>
                    <a:pt x="411998" y="257598"/>
                  </a:lnTo>
                  <a:lnTo>
                    <a:pt x="396293" y="301705"/>
                  </a:lnTo>
                  <a:lnTo>
                    <a:pt x="371650" y="340613"/>
                  </a:lnTo>
                  <a:lnTo>
                    <a:pt x="339321" y="373064"/>
                  </a:lnTo>
                  <a:lnTo>
                    <a:pt x="300561" y="397801"/>
                  </a:lnTo>
                  <a:lnTo>
                    <a:pt x="256620" y="413566"/>
                  </a:lnTo>
                  <a:lnTo>
                    <a:pt x="208756" y="4191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1219138" y="3491932"/>
            <a:ext cx="23812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5">
                <a:solidFill>
                  <a:srgbClr val="6365EF"/>
                </a:solidFill>
                <a:latin typeface="微软雅黑"/>
                <a:cs typeface="微软雅黑"/>
              </a:rPr>
              <a:t>2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541779" y="1689494"/>
            <a:ext cx="5969000" cy="3775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7804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什么是病毒</a:t>
            </a:r>
            <a:endParaRPr sz="2800">
              <a:latin typeface="微软雅黑"/>
              <a:cs typeface="微软雅黑"/>
            </a:endParaRPr>
          </a:p>
          <a:p>
            <a:pPr marL="217804">
              <a:lnSpc>
                <a:spcPct val="100000"/>
              </a:lnSpc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？</a:t>
            </a:r>
            <a:endParaRPr sz="2800">
              <a:latin typeface="微软雅黑"/>
              <a:cs typeface="微软雅黑"/>
            </a:endParaRPr>
          </a:p>
          <a:p>
            <a:pPr marL="12700" marR="5080" algn="just">
              <a:lnSpc>
                <a:spcPct val="100000"/>
              </a:lnSpc>
              <a:spcBef>
                <a:spcPts val="55"/>
              </a:spcBef>
            </a:pPr>
            <a:r>
              <a:rPr sz="1800" spc="-5">
                <a:latin typeface="宋体"/>
                <a:cs typeface="宋体"/>
              </a:rPr>
              <a:t>病毒是一种能像针一样插入人体内的寄主细胞，通过感染细胞并复制遗传信息，然后利用寄主的细胞进行自我复制的非</a:t>
            </a:r>
            <a:r>
              <a:rPr sz="1800" spc="-10">
                <a:latin typeface="宋体"/>
                <a:cs typeface="宋体"/>
              </a:rPr>
              <a:t>细胞型生物。</a:t>
            </a:r>
            <a:endParaRPr sz="1800">
              <a:latin typeface="宋体"/>
              <a:cs typeface="宋体"/>
            </a:endParaRPr>
          </a:p>
          <a:p>
            <a:pPr marL="217804">
              <a:lnSpc>
                <a:spcPct val="100000"/>
              </a:lnSpc>
              <a:spcBef>
                <a:spcPts val="1045"/>
              </a:spcBef>
            </a:pP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什么是细菌</a:t>
            </a:r>
            <a:endParaRPr sz="2800">
              <a:latin typeface="微软雅黑"/>
              <a:cs typeface="微软雅黑"/>
            </a:endParaRPr>
          </a:p>
          <a:p>
            <a:pPr marL="217804">
              <a:lnSpc>
                <a:spcPts val="3290"/>
              </a:lnSpc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？</a:t>
            </a:r>
            <a:endParaRPr sz="2800">
              <a:latin typeface="微软雅黑"/>
              <a:cs typeface="微软雅黑"/>
            </a:endParaRPr>
          </a:p>
          <a:p>
            <a:pPr marL="12700" marR="1793875">
              <a:lnSpc>
                <a:spcPts val="2160"/>
              </a:lnSpc>
              <a:spcBef>
                <a:spcPts val="5"/>
              </a:spcBef>
              <a:tabLst>
                <a:tab pos="2527300"/>
              </a:tabLst>
            </a:pPr>
            <a:r>
              <a:rPr sz="1800">
                <a:latin typeface="宋体"/>
                <a:cs typeface="宋体"/>
              </a:rPr>
              <a:t>细菌是一种单细胞生</a:t>
            </a:r>
            <a:r>
              <a:rPr sz="1800" spc="-50">
                <a:latin typeface="宋体"/>
                <a:cs typeface="宋体"/>
              </a:rPr>
              <a:t>物</a:t>
            </a:r>
            <a:r>
              <a:rPr sz="1800">
                <a:latin typeface="宋体"/>
                <a:cs typeface="宋体"/>
              </a:rPr>
              <a:t>	—</a:t>
            </a:r>
            <a:r>
              <a:rPr sz="1800" spc="-1495">
                <a:latin typeface="宋体"/>
                <a:cs typeface="宋体"/>
              </a:rPr>
              <a:t>—</a:t>
            </a:r>
            <a:r>
              <a:rPr sz="1800">
                <a:latin typeface="宋体"/>
                <a:cs typeface="宋体"/>
              </a:rPr>
              <a:t>与人类共同</a:t>
            </a:r>
            <a:r>
              <a:rPr sz="1800" spc="-50">
                <a:latin typeface="宋体"/>
                <a:cs typeface="宋体"/>
              </a:rPr>
              <a:t>生</a:t>
            </a:r>
            <a:r>
              <a:rPr sz="1800">
                <a:latin typeface="宋体"/>
                <a:cs typeface="宋体"/>
              </a:rPr>
              <a:t>存的微生物，一个细菌就是一个个体</a:t>
            </a:r>
            <a:r>
              <a:rPr sz="1800" spc="-50">
                <a:latin typeface="宋体"/>
                <a:cs typeface="宋体"/>
              </a:rPr>
              <a:t>， </a:t>
            </a:r>
            <a:r>
              <a:rPr sz="1800">
                <a:latin typeface="宋体"/>
                <a:cs typeface="宋体"/>
              </a:rPr>
              <a:t>主要结构是核蛋白体，无其他细胞器</a:t>
            </a:r>
            <a:r>
              <a:rPr sz="1800" spc="-50">
                <a:latin typeface="宋体"/>
                <a:cs typeface="宋体"/>
              </a:rPr>
              <a:t>， </a:t>
            </a:r>
            <a:r>
              <a:rPr sz="1800">
                <a:latin typeface="宋体"/>
                <a:cs typeface="宋体"/>
              </a:rPr>
              <a:t>但可以自行分裂繁殖</a:t>
            </a:r>
            <a:r>
              <a:rPr sz="1800" spc="-50">
                <a:latin typeface="宋体"/>
                <a:cs typeface="宋体"/>
              </a:rPr>
              <a:t>。</a:t>
            </a:r>
            <a:endParaRPr sz="1800">
              <a:latin typeface="宋体"/>
              <a:cs typeface="宋体"/>
            </a:endParaRPr>
          </a:p>
        </p:txBody>
      </p:sp>
      <p:pic>
        <p:nvPicPr>
          <p:cNvPr id="21" name="object 21"/>
          <p:cNvPicPr/>
          <p:nvPr/>
        </p:nvPicPr>
        <p:blipFill>
          <a:blip r:embed="rId4"/>
          <a:stretch>
            <a:fillRect/>
          </a:stretch>
        </p:blipFill>
        <p:spPr>
          <a:xfrm>
            <a:off x="7404100" y="2387600"/>
            <a:ext cx="4006246" cy="407055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90500" y="457200"/>
            <a:ext cx="4256423" cy="11844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27025" y="276224"/>
            <a:ext cx="11864975" cy="6581775"/>
            <a:chOff x="327025" y="276224"/>
            <a:chExt cx="11864975" cy="658177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058400" y="6032500"/>
              <a:ext cx="2133600" cy="82549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27025" y="276224"/>
              <a:ext cx="11537950" cy="6305550"/>
            </a:xfrm>
            <a:custGeom>
              <a:rect l="l" t="t" r="r" b="b"/>
              <a:pathLst>
                <a:path w="11537950" h="6305550">
                  <a:moveTo>
                    <a:pt x="137271" y="6305550"/>
                  </a:moveTo>
                  <a:lnTo>
                    <a:pt x="93883" y="6298551"/>
                  </a:lnTo>
                  <a:lnTo>
                    <a:pt x="56200" y="6279063"/>
                  </a:lnTo>
                  <a:lnTo>
                    <a:pt x="26485" y="6249348"/>
                  </a:lnTo>
                  <a:lnTo>
                    <a:pt x="6998" y="6211665"/>
                  </a:lnTo>
                  <a:lnTo>
                    <a:pt x="0" y="6168278"/>
                  </a:lnTo>
                  <a:lnTo>
                    <a:pt x="0" y="137271"/>
                  </a:lnTo>
                  <a:lnTo>
                    <a:pt x="6998" y="93883"/>
                  </a:lnTo>
                  <a:lnTo>
                    <a:pt x="26485" y="56200"/>
                  </a:lnTo>
                  <a:lnTo>
                    <a:pt x="56201" y="26485"/>
                  </a:lnTo>
                  <a:lnTo>
                    <a:pt x="93883" y="6998"/>
                  </a:lnTo>
                  <a:lnTo>
                    <a:pt x="137271" y="0"/>
                  </a:lnTo>
                  <a:lnTo>
                    <a:pt x="11400677" y="0"/>
                  </a:lnTo>
                  <a:lnTo>
                    <a:pt x="11444065" y="6998"/>
                  </a:lnTo>
                  <a:lnTo>
                    <a:pt x="11481748" y="26485"/>
                  </a:lnTo>
                  <a:lnTo>
                    <a:pt x="11511463" y="56200"/>
                  </a:lnTo>
                  <a:lnTo>
                    <a:pt x="11530950" y="93883"/>
                  </a:lnTo>
                  <a:lnTo>
                    <a:pt x="11537949" y="137271"/>
                  </a:lnTo>
                  <a:lnTo>
                    <a:pt x="11537949" y="6168278"/>
                  </a:lnTo>
                  <a:lnTo>
                    <a:pt x="11530951" y="6211666"/>
                  </a:lnTo>
                  <a:lnTo>
                    <a:pt x="11511463" y="6249348"/>
                  </a:lnTo>
                  <a:lnTo>
                    <a:pt x="11481748" y="6279063"/>
                  </a:lnTo>
                  <a:lnTo>
                    <a:pt x="11444066" y="6298551"/>
                  </a:lnTo>
                  <a:lnTo>
                    <a:pt x="11400678" y="6305549"/>
                  </a:lnTo>
                  <a:lnTo>
                    <a:pt x="137271" y="63055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816172" y="611376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第一部分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92572" y="611376"/>
            <a:ext cx="276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6365EF"/>
                </a:solidFill>
                <a:latin typeface="宋体"/>
                <a:cs typeface="宋体"/>
              </a:rPr>
              <a:t>如何区分病毒和细菌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948697" y="1364483"/>
            <a:ext cx="1395730" cy="1397000"/>
            <a:chOff x="948697" y="1364483"/>
            <a:chExt cx="1395730" cy="1397000"/>
          </a:xfrm>
        </p:grpSpPr>
        <p:sp>
          <p:nvSpPr>
            <p:cNvPr id="9" name="object 9"/>
            <p:cNvSpPr/>
            <p:nvPr/>
          </p:nvSpPr>
          <p:spPr>
            <a:xfrm>
              <a:off x="953460" y="1369245"/>
              <a:ext cx="1386205" cy="1387475"/>
            </a:xfrm>
            <a:custGeom>
              <a:rect l="l" t="t" r="r" b="b"/>
              <a:pathLst>
                <a:path w="1386205" h="1387475">
                  <a:moveTo>
                    <a:pt x="0" y="693737"/>
                  </a:moveTo>
                  <a:lnTo>
                    <a:pt x="1599" y="646240"/>
                  </a:lnTo>
                  <a:lnTo>
                    <a:pt x="6326" y="599601"/>
                  </a:lnTo>
                  <a:lnTo>
                    <a:pt x="14078" y="553925"/>
                  </a:lnTo>
                  <a:lnTo>
                    <a:pt x="24753" y="509314"/>
                  </a:lnTo>
                  <a:lnTo>
                    <a:pt x="38246" y="465873"/>
                  </a:lnTo>
                  <a:lnTo>
                    <a:pt x="54455" y="423703"/>
                  </a:lnTo>
                  <a:lnTo>
                    <a:pt x="73276" y="382910"/>
                  </a:lnTo>
                  <a:lnTo>
                    <a:pt x="94607" y="343595"/>
                  </a:lnTo>
                  <a:lnTo>
                    <a:pt x="118344" y="305862"/>
                  </a:lnTo>
                  <a:lnTo>
                    <a:pt x="144383" y="269815"/>
                  </a:lnTo>
                  <a:lnTo>
                    <a:pt x="172623" y="235557"/>
                  </a:lnTo>
                  <a:lnTo>
                    <a:pt x="202958" y="203191"/>
                  </a:lnTo>
                  <a:lnTo>
                    <a:pt x="235287" y="172820"/>
                  </a:lnTo>
                  <a:lnTo>
                    <a:pt x="269506" y="144549"/>
                  </a:lnTo>
                  <a:lnTo>
                    <a:pt x="305512" y="118479"/>
                  </a:lnTo>
                  <a:lnTo>
                    <a:pt x="343202" y="94715"/>
                  </a:lnTo>
                  <a:lnTo>
                    <a:pt x="382471" y="73360"/>
                  </a:lnTo>
                  <a:lnTo>
                    <a:pt x="423219" y="54517"/>
                  </a:lnTo>
                  <a:lnTo>
                    <a:pt x="465340" y="38289"/>
                  </a:lnTo>
                  <a:lnTo>
                    <a:pt x="508732" y="24781"/>
                  </a:lnTo>
                  <a:lnTo>
                    <a:pt x="553291" y="14094"/>
                  </a:lnTo>
                  <a:lnTo>
                    <a:pt x="598915" y="6333"/>
                  </a:lnTo>
                  <a:lnTo>
                    <a:pt x="645500" y="1600"/>
                  </a:lnTo>
                  <a:lnTo>
                    <a:pt x="692944" y="0"/>
                  </a:lnTo>
                  <a:lnTo>
                    <a:pt x="740385" y="1600"/>
                  </a:lnTo>
                  <a:lnTo>
                    <a:pt x="786971" y="6332"/>
                  </a:lnTo>
                  <a:lnTo>
                    <a:pt x="832595" y="14094"/>
                  </a:lnTo>
                  <a:lnTo>
                    <a:pt x="877154" y="24780"/>
                  </a:lnTo>
                  <a:lnTo>
                    <a:pt x="920546" y="38289"/>
                  </a:lnTo>
                  <a:lnTo>
                    <a:pt x="962667" y="54516"/>
                  </a:lnTo>
                  <a:lnTo>
                    <a:pt x="1003415" y="73359"/>
                  </a:lnTo>
                  <a:lnTo>
                    <a:pt x="1042684" y="94714"/>
                  </a:lnTo>
                  <a:lnTo>
                    <a:pt x="1080374" y="118478"/>
                  </a:lnTo>
                  <a:lnTo>
                    <a:pt x="1116380" y="144548"/>
                  </a:lnTo>
                  <a:lnTo>
                    <a:pt x="1150599" y="172819"/>
                  </a:lnTo>
                  <a:lnTo>
                    <a:pt x="1182928" y="203190"/>
                  </a:lnTo>
                  <a:lnTo>
                    <a:pt x="1213264" y="235556"/>
                  </a:lnTo>
                  <a:lnTo>
                    <a:pt x="1241503" y="269814"/>
                  </a:lnTo>
                  <a:lnTo>
                    <a:pt x="1267543" y="305861"/>
                  </a:lnTo>
                  <a:lnTo>
                    <a:pt x="1291280" y="343594"/>
                  </a:lnTo>
                  <a:lnTo>
                    <a:pt x="1312610" y="382909"/>
                  </a:lnTo>
                  <a:lnTo>
                    <a:pt x="1331432" y="423702"/>
                  </a:lnTo>
                  <a:lnTo>
                    <a:pt x="1347641" y="465872"/>
                  </a:lnTo>
                  <a:lnTo>
                    <a:pt x="1361134" y="509313"/>
                  </a:lnTo>
                  <a:lnTo>
                    <a:pt x="1371809" y="553924"/>
                  </a:lnTo>
                  <a:lnTo>
                    <a:pt x="1379562" y="599600"/>
                  </a:lnTo>
                  <a:lnTo>
                    <a:pt x="1384289" y="646239"/>
                  </a:lnTo>
                  <a:lnTo>
                    <a:pt x="1385887" y="693737"/>
                  </a:lnTo>
                  <a:lnTo>
                    <a:pt x="1384289" y="741234"/>
                  </a:lnTo>
                  <a:lnTo>
                    <a:pt x="1379562" y="787873"/>
                  </a:lnTo>
                  <a:lnTo>
                    <a:pt x="1371809" y="833549"/>
                  </a:lnTo>
                  <a:lnTo>
                    <a:pt x="1361135" y="878160"/>
                  </a:lnTo>
                  <a:lnTo>
                    <a:pt x="1347641" y="921601"/>
                  </a:lnTo>
                  <a:lnTo>
                    <a:pt x="1331432" y="963771"/>
                  </a:lnTo>
                  <a:lnTo>
                    <a:pt x="1312611" y="1004565"/>
                  </a:lnTo>
                  <a:lnTo>
                    <a:pt x="1291280" y="1043879"/>
                  </a:lnTo>
                  <a:lnTo>
                    <a:pt x="1267543" y="1081612"/>
                  </a:lnTo>
                  <a:lnTo>
                    <a:pt x="1241504" y="1117659"/>
                  </a:lnTo>
                  <a:lnTo>
                    <a:pt x="1213265" y="1151917"/>
                  </a:lnTo>
                  <a:lnTo>
                    <a:pt x="1182929" y="1184283"/>
                  </a:lnTo>
                  <a:lnTo>
                    <a:pt x="1150600" y="1214654"/>
                  </a:lnTo>
                  <a:lnTo>
                    <a:pt x="1116381" y="1242925"/>
                  </a:lnTo>
                  <a:lnTo>
                    <a:pt x="1080375" y="1268995"/>
                  </a:lnTo>
                  <a:lnTo>
                    <a:pt x="1042686" y="1292759"/>
                  </a:lnTo>
                  <a:lnTo>
                    <a:pt x="1003416" y="1314114"/>
                  </a:lnTo>
                  <a:lnTo>
                    <a:pt x="962669" y="1332957"/>
                  </a:lnTo>
                  <a:lnTo>
                    <a:pt x="920547" y="1349185"/>
                  </a:lnTo>
                  <a:lnTo>
                    <a:pt x="877155" y="1362693"/>
                  </a:lnTo>
                  <a:lnTo>
                    <a:pt x="832596" y="1373380"/>
                  </a:lnTo>
                  <a:lnTo>
                    <a:pt x="786972" y="1381141"/>
                  </a:lnTo>
                  <a:lnTo>
                    <a:pt x="740387" y="1385874"/>
                  </a:lnTo>
                  <a:lnTo>
                    <a:pt x="692944" y="1387474"/>
                  </a:lnTo>
                  <a:lnTo>
                    <a:pt x="645501" y="1385874"/>
                  </a:lnTo>
                  <a:lnTo>
                    <a:pt x="598916" y="1381141"/>
                  </a:lnTo>
                  <a:lnTo>
                    <a:pt x="553292" y="1373380"/>
                  </a:lnTo>
                  <a:lnTo>
                    <a:pt x="508732" y="1362693"/>
                  </a:lnTo>
                  <a:lnTo>
                    <a:pt x="465340" y="1349185"/>
                  </a:lnTo>
                  <a:lnTo>
                    <a:pt x="423219" y="1332957"/>
                  </a:lnTo>
                  <a:lnTo>
                    <a:pt x="382472" y="1314114"/>
                  </a:lnTo>
                  <a:lnTo>
                    <a:pt x="343202" y="1292759"/>
                  </a:lnTo>
                  <a:lnTo>
                    <a:pt x="305512" y="1268995"/>
                  </a:lnTo>
                  <a:lnTo>
                    <a:pt x="269506" y="1242926"/>
                  </a:lnTo>
                  <a:lnTo>
                    <a:pt x="235287" y="1214654"/>
                  </a:lnTo>
                  <a:lnTo>
                    <a:pt x="202958" y="1184284"/>
                  </a:lnTo>
                  <a:lnTo>
                    <a:pt x="172623" y="1151918"/>
                  </a:lnTo>
                  <a:lnTo>
                    <a:pt x="144383" y="1117659"/>
                  </a:lnTo>
                  <a:lnTo>
                    <a:pt x="118344" y="1081612"/>
                  </a:lnTo>
                  <a:lnTo>
                    <a:pt x="94607" y="1043880"/>
                  </a:lnTo>
                  <a:lnTo>
                    <a:pt x="73276" y="1004565"/>
                  </a:lnTo>
                  <a:lnTo>
                    <a:pt x="54455" y="963771"/>
                  </a:lnTo>
                  <a:lnTo>
                    <a:pt x="38246" y="921602"/>
                  </a:lnTo>
                  <a:lnTo>
                    <a:pt x="24752" y="878160"/>
                  </a:lnTo>
                  <a:lnTo>
                    <a:pt x="14078" y="833549"/>
                  </a:lnTo>
                  <a:lnTo>
                    <a:pt x="6325" y="787873"/>
                  </a:lnTo>
                  <a:lnTo>
                    <a:pt x="1598" y="741235"/>
                  </a:lnTo>
                  <a:lnTo>
                    <a:pt x="0" y="693737"/>
                  </a:lnTo>
                  <a:close/>
                </a:path>
              </a:pathLst>
            </a:custGeom>
            <a:ln w="9524">
              <a:solidFill>
                <a:srgbClr val="6365E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061402" y="1470850"/>
              <a:ext cx="1183005" cy="1183005"/>
            </a:xfrm>
            <a:custGeom>
              <a:rect l="l" t="t" r="r" b="b"/>
              <a:pathLst>
                <a:path w="1183005" h="1183005">
                  <a:moveTo>
                    <a:pt x="1182687" y="591350"/>
                  </a:moveTo>
                  <a:lnTo>
                    <a:pt x="1180731" y="542848"/>
                  </a:lnTo>
                  <a:lnTo>
                    <a:pt x="1174953" y="495427"/>
                  </a:lnTo>
                  <a:lnTo>
                    <a:pt x="1165504" y="449237"/>
                  </a:lnTo>
                  <a:lnTo>
                    <a:pt x="1152537" y="404431"/>
                  </a:lnTo>
                  <a:lnTo>
                    <a:pt x="1136218" y="361162"/>
                  </a:lnTo>
                  <a:lnTo>
                    <a:pt x="1116685" y="319582"/>
                  </a:lnTo>
                  <a:lnTo>
                    <a:pt x="1094092" y="279844"/>
                  </a:lnTo>
                  <a:lnTo>
                    <a:pt x="1068590" y="242100"/>
                  </a:lnTo>
                  <a:lnTo>
                    <a:pt x="1040345" y="206502"/>
                  </a:lnTo>
                  <a:lnTo>
                    <a:pt x="1009484" y="173202"/>
                  </a:lnTo>
                  <a:lnTo>
                    <a:pt x="976185" y="142354"/>
                  </a:lnTo>
                  <a:lnTo>
                    <a:pt x="940587" y="114096"/>
                  </a:lnTo>
                  <a:lnTo>
                    <a:pt x="902843" y="88595"/>
                  </a:lnTo>
                  <a:lnTo>
                    <a:pt x="863104" y="66001"/>
                  </a:lnTo>
                  <a:lnTo>
                    <a:pt x="845426" y="57708"/>
                  </a:lnTo>
                  <a:lnTo>
                    <a:pt x="821524" y="46469"/>
                  </a:lnTo>
                  <a:lnTo>
                    <a:pt x="778256" y="30149"/>
                  </a:lnTo>
                  <a:lnTo>
                    <a:pt x="733450" y="17183"/>
                  </a:lnTo>
                  <a:lnTo>
                    <a:pt x="687260" y="7747"/>
                  </a:lnTo>
                  <a:lnTo>
                    <a:pt x="639851" y="1955"/>
                  </a:lnTo>
                  <a:lnTo>
                    <a:pt x="591350" y="0"/>
                  </a:lnTo>
                  <a:lnTo>
                    <a:pt x="542848" y="1955"/>
                  </a:lnTo>
                  <a:lnTo>
                    <a:pt x="495427" y="7747"/>
                  </a:lnTo>
                  <a:lnTo>
                    <a:pt x="449237" y="17183"/>
                  </a:lnTo>
                  <a:lnTo>
                    <a:pt x="404431" y="30149"/>
                  </a:lnTo>
                  <a:lnTo>
                    <a:pt x="361175" y="46469"/>
                  </a:lnTo>
                  <a:lnTo>
                    <a:pt x="319595" y="66001"/>
                  </a:lnTo>
                  <a:lnTo>
                    <a:pt x="279857" y="88595"/>
                  </a:lnTo>
                  <a:lnTo>
                    <a:pt x="242112" y="114096"/>
                  </a:lnTo>
                  <a:lnTo>
                    <a:pt x="206502" y="142354"/>
                  </a:lnTo>
                  <a:lnTo>
                    <a:pt x="173202" y="173202"/>
                  </a:lnTo>
                  <a:lnTo>
                    <a:pt x="142354" y="206502"/>
                  </a:lnTo>
                  <a:lnTo>
                    <a:pt x="114096" y="242100"/>
                  </a:lnTo>
                  <a:lnTo>
                    <a:pt x="88595" y="279844"/>
                  </a:lnTo>
                  <a:lnTo>
                    <a:pt x="66001" y="319582"/>
                  </a:lnTo>
                  <a:lnTo>
                    <a:pt x="46469" y="361162"/>
                  </a:lnTo>
                  <a:lnTo>
                    <a:pt x="30149" y="404431"/>
                  </a:lnTo>
                  <a:lnTo>
                    <a:pt x="17183" y="449237"/>
                  </a:lnTo>
                  <a:lnTo>
                    <a:pt x="7747" y="495427"/>
                  </a:lnTo>
                  <a:lnTo>
                    <a:pt x="1968" y="542772"/>
                  </a:lnTo>
                  <a:lnTo>
                    <a:pt x="0" y="591350"/>
                  </a:lnTo>
                  <a:lnTo>
                    <a:pt x="1955" y="639838"/>
                  </a:lnTo>
                  <a:lnTo>
                    <a:pt x="7747" y="687260"/>
                  </a:lnTo>
                  <a:lnTo>
                    <a:pt x="17183" y="733450"/>
                  </a:lnTo>
                  <a:lnTo>
                    <a:pt x="30149" y="778256"/>
                  </a:lnTo>
                  <a:lnTo>
                    <a:pt x="46469" y="821524"/>
                  </a:lnTo>
                  <a:lnTo>
                    <a:pt x="66001" y="863104"/>
                  </a:lnTo>
                  <a:lnTo>
                    <a:pt x="88595" y="902843"/>
                  </a:lnTo>
                  <a:lnTo>
                    <a:pt x="114096" y="940587"/>
                  </a:lnTo>
                  <a:lnTo>
                    <a:pt x="142354" y="976185"/>
                  </a:lnTo>
                  <a:lnTo>
                    <a:pt x="173202" y="1009484"/>
                  </a:lnTo>
                  <a:lnTo>
                    <a:pt x="206502" y="1040345"/>
                  </a:lnTo>
                  <a:lnTo>
                    <a:pt x="242100" y="1068590"/>
                  </a:lnTo>
                  <a:lnTo>
                    <a:pt x="279857" y="1094092"/>
                  </a:lnTo>
                  <a:lnTo>
                    <a:pt x="319595" y="1116685"/>
                  </a:lnTo>
                  <a:lnTo>
                    <a:pt x="361162" y="1136218"/>
                  </a:lnTo>
                  <a:lnTo>
                    <a:pt x="404431" y="1152537"/>
                  </a:lnTo>
                  <a:lnTo>
                    <a:pt x="449237" y="1165504"/>
                  </a:lnTo>
                  <a:lnTo>
                    <a:pt x="495427" y="1174953"/>
                  </a:lnTo>
                  <a:lnTo>
                    <a:pt x="542848" y="1180731"/>
                  </a:lnTo>
                  <a:lnTo>
                    <a:pt x="591350" y="1182687"/>
                  </a:lnTo>
                  <a:lnTo>
                    <a:pt x="639838" y="1180731"/>
                  </a:lnTo>
                  <a:lnTo>
                    <a:pt x="687260" y="1174953"/>
                  </a:lnTo>
                  <a:lnTo>
                    <a:pt x="733450" y="1165504"/>
                  </a:lnTo>
                  <a:lnTo>
                    <a:pt x="778256" y="1152537"/>
                  </a:lnTo>
                  <a:lnTo>
                    <a:pt x="821524" y="1136218"/>
                  </a:lnTo>
                  <a:lnTo>
                    <a:pt x="863104" y="1116685"/>
                  </a:lnTo>
                  <a:lnTo>
                    <a:pt x="902843" y="1094092"/>
                  </a:lnTo>
                  <a:lnTo>
                    <a:pt x="940587" y="1068590"/>
                  </a:lnTo>
                  <a:lnTo>
                    <a:pt x="976185" y="1040345"/>
                  </a:lnTo>
                  <a:lnTo>
                    <a:pt x="1009484" y="1009484"/>
                  </a:lnTo>
                  <a:lnTo>
                    <a:pt x="1040345" y="976185"/>
                  </a:lnTo>
                  <a:lnTo>
                    <a:pt x="1068590" y="940587"/>
                  </a:lnTo>
                  <a:lnTo>
                    <a:pt x="1094092" y="902843"/>
                  </a:lnTo>
                  <a:lnTo>
                    <a:pt x="1116685" y="863104"/>
                  </a:lnTo>
                  <a:lnTo>
                    <a:pt x="1136218" y="821524"/>
                  </a:lnTo>
                  <a:lnTo>
                    <a:pt x="1152537" y="778256"/>
                  </a:lnTo>
                  <a:lnTo>
                    <a:pt x="1165504" y="733450"/>
                  </a:lnTo>
                  <a:lnTo>
                    <a:pt x="1174953" y="687273"/>
                  </a:lnTo>
                  <a:lnTo>
                    <a:pt x="1180719" y="639914"/>
                  </a:lnTo>
                  <a:lnTo>
                    <a:pt x="1182687" y="591350"/>
                  </a:lnTo>
                  <a:close/>
                </a:path>
              </a:pathLst>
            </a:custGeom>
            <a:solidFill>
              <a:srgbClr val="6365E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1385782" y="1764834"/>
            <a:ext cx="5727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315">
                <a:solidFill>
                  <a:srgbClr val="FFFFFF"/>
                </a:solidFill>
                <a:latin typeface="宋体"/>
                <a:cs typeface="宋体"/>
              </a:rPr>
              <a:t>01</a:t>
            </a:r>
            <a:endParaRPr sz="3600">
              <a:latin typeface="宋体"/>
              <a:cs typeface="宋体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962168" y="1777839"/>
            <a:ext cx="2480945" cy="606425"/>
          </a:xfrm>
          <a:custGeom>
            <a:rect l="l" t="t" r="r" b="b"/>
            <a:pathLst>
              <a:path w="2480945" h="606425">
                <a:moveTo>
                  <a:pt x="2480617" y="605817"/>
                </a:moveTo>
                <a:lnTo>
                  <a:pt x="0" y="605817"/>
                </a:lnTo>
                <a:lnTo>
                  <a:pt x="0" y="0"/>
                </a:lnTo>
                <a:lnTo>
                  <a:pt x="2480617" y="0"/>
                </a:lnTo>
                <a:lnTo>
                  <a:pt x="2336934" y="307261"/>
                </a:lnTo>
                <a:lnTo>
                  <a:pt x="2480617" y="605817"/>
                </a:lnTo>
                <a:close/>
              </a:path>
            </a:pathLst>
          </a:custGeom>
          <a:solidFill>
            <a:srgbClr val="6365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2430789" y="1857485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微软雅黑"/>
                <a:cs typeface="微软雅黑"/>
              </a:rPr>
              <a:t>基本的区别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387453" y="3190280"/>
            <a:ext cx="5568950" cy="3591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7815" indent="-285115">
              <a:lnSpc>
                <a:spcPct val="100000"/>
              </a:lnSpc>
              <a:spcBef>
                <a:spcPts val="100"/>
              </a:spcBef>
              <a:buSzPct val="102777"/>
              <a:buFont typeface="Arial"/>
              <a:buChar char="•"/>
              <a:tabLst>
                <a:tab pos="297815"/>
                <a:tab pos="298450"/>
              </a:tabLst>
            </a:pPr>
            <a:r>
              <a:rPr sz="1800" spc="-5">
                <a:latin typeface="宋体"/>
                <a:cs typeface="宋体"/>
              </a:rPr>
              <a:t>病毒和细菌的大小、来源以及在人体中的作用各不</a:t>
            </a:r>
            <a:endParaRPr sz="1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1650">
              <a:latin typeface="宋体"/>
              <a:cs typeface="宋体"/>
            </a:endParaRPr>
          </a:p>
          <a:p>
            <a:pPr marL="298450">
              <a:lnSpc>
                <a:spcPct val="100000"/>
              </a:lnSpc>
            </a:pPr>
            <a:r>
              <a:rPr sz="1800" spc="-20">
                <a:latin typeface="宋体"/>
                <a:cs typeface="宋体"/>
              </a:rPr>
              <a:t>相同。</a:t>
            </a:r>
            <a:endParaRPr sz="1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650">
              <a:latin typeface="宋体"/>
              <a:cs typeface="宋体"/>
            </a:endParaRPr>
          </a:p>
          <a:p>
            <a:pPr marL="297815" indent="-285115">
              <a:lnSpc>
                <a:spcPct val="100000"/>
              </a:lnSpc>
              <a:buSzPct val="102777"/>
              <a:buFont typeface="Arial"/>
              <a:buChar char="•"/>
              <a:tabLst>
                <a:tab pos="297815"/>
                <a:tab pos="298450"/>
              </a:tabLst>
            </a:pPr>
            <a:r>
              <a:rPr sz="1800" spc="-5">
                <a:latin typeface="宋体"/>
                <a:cs typeface="宋体"/>
              </a:rPr>
              <a:t>病毒是最小的也是最简单的有机体，比细菌小的多。</a:t>
            </a:r>
            <a:endParaRPr sz="1800">
              <a:latin typeface="宋体"/>
              <a:cs typeface="宋体"/>
            </a:endParaRPr>
          </a:p>
          <a:p>
            <a:pPr marL="297815" marR="233679" indent="-285115">
              <a:lnSpc>
                <a:spcPct val="200000"/>
              </a:lnSpc>
              <a:buSzPct val="102777"/>
              <a:buFont typeface="Arial"/>
              <a:buChar char="•"/>
              <a:tabLst>
                <a:tab pos="297815"/>
                <a:tab pos="298450"/>
              </a:tabLst>
            </a:pPr>
            <a:r>
              <a:rPr sz="1800" spc="-5">
                <a:latin typeface="宋体"/>
                <a:cs typeface="宋体"/>
              </a:rPr>
              <a:t>细菌是原核微生物一类，能在其他细胞内外存活，也可以在没有寄主情况下生存。</a:t>
            </a:r>
            <a:endParaRPr sz="1800">
              <a:latin typeface="宋体"/>
              <a:cs typeface="宋体"/>
            </a:endParaRPr>
          </a:p>
          <a:p>
            <a:pPr marL="297815" marR="233679" indent="-285115">
              <a:lnSpc>
                <a:spcPct val="200000"/>
              </a:lnSpc>
              <a:buSzPct val="102777"/>
              <a:buFont typeface="Arial"/>
              <a:buChar char="•"/>
              <a:tabLst>
                <a:tab pos="297815"/>
                <a:tab pos="298450"/>
              </a:tabLst>
            </a:pPr>
            <a:r>
              <a:rPr sz="1800" spc="-5">
                <a:latin typeface="宋体"/>
                <a:cs typeface="宋体"/>
              </a:rPr>
              <a:t>病毒是细胞内的有机体，需要侵入其他细胞才能存</a:t>
            </a:r>
            <a:r>
              <a:rPr sz="1800" spc="-25">
                <a:latin typeface="宋体"/>
                <a:cs typeface="宋体"/>
              </a:rPr>
              <a:t>活。</a:t>
            </a:r>
            <a:endParaRPr sz="1800">
              <a:latin typeface="宋体"/>
              <a:cs typeface="宋体"/>
            </a:endParaRPr>
          </a:p>
        </p:txBody>
      </p:sp>
      <p:pic>
        <p:nvPicPr>
          <p:cNvPr id="15" name="object 15"/>
          <p:cNvPicPr/>
          <p:nvPr/>
        </p:nvPicPr>
        <p:blipFill>
          <a:blip r:embed="rId4"/>
          <a:stretch>
            <a:fillRect/>
          </a:stretch>
        </p:blipFill>
        <p:spPr>
          <a:xfrm>
            <a:off x="7620000" y="2844800"/>
            <a:ext cx="4040409" cy="373635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92670" y="618032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第一部分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76796" y="618032"/>
            <a:ext cx="2463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3700" marR="5080" indent="-381635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6365EF"/>
                </a:solidFill>
                <a:latin typeface="宋体"/>
                <a:cs typeface="宋体"/>
              </a:rPr>
              <a:t>如何区分病毒和细</a:t>
            </a:r>
            <a:r>
              <a:rPr sz="2400" spc="-50">
                <a:solidFill>
                  <a:srgbClr val="6365EF"/>
                </a:solidFill>
                <a:latin typeface="宋体"/>
                <a:cs typeface="宋体"/>
              </a:rPr>
              <a:t>菌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948697" y="1364483"/>
            <a:ext cx="1395730" cy="1397000"/>
            <a:chOff x="948697" y="1364483"/>
            <a:chExt cx="1395730" cy="1397000"/>
          </a:xfrm>
        </p:grpSpPr>
        <p:sp>
          <p:nvSpPr>
            <p:cNvPr id="5" name="object 5"/>
            <p:cNvSpPr/>
            <p:nvPr/>
          </p:nvSpPr>
          <p:spPr>
            <a:xfrm>
              <a:off x="953460" y="1369245"/>
              <a:ext cx="1386205" cy="1387475"/>
            </a:xfrm>
            <a:custGeom>
              <a:rect l="l" t="t" r="r" b="b"/>
              <a:pathLst>
                <a:path w="1386205" h="1387475">
                  <a:moveTo>
                    <a:pt x="0" y="693737"/>
                  </a:moveTo>
                  <a:lnTo>
                    <a:pt x="1599" y="646240"/>
                  </a:lnTo>
                  <a:lnTo>
                    <a:pt x="6326" y="599601"/>
                  </a:lnTo>
                  <a:lnTo>
                    <a:pt x="14078" y="553925"/>
                  </a:lnTo>
                  <a:lnTo>
                    <a:pt x="24753" y="509314"/>
                  </a:lnTo>
                  <a:lnTo>
                    <a:pt x="38246" y="465873"/>
                  </a:lnTo>
                  <a:lnTo>
                    <a:pt x="54455" y="423703"/>
                  </a:lnTo>
                  <a:lnTo>
                    <a:pt x="73276" y="382910"/>
                  </a:lnTo>
                  <a:lnTo>
                    <a:pt x="94607" y="343595"/>
                  </a:lnTo>
                  <a:lnTo>
                    <a:pt x="118344" y="305862"/>
                  </a:lnTo>
                  <a:lnTo>
                    <a:pt x="144383" y="269815"/>
                  </a:lnTo>
                  <a:lnTo>
                    <a:pt x="172623" y="235557"/>
                  </a:lnTo>
                  <a:lnTo>
                    <a:pt x="202958" y="203191"/>
                  </a:lnTo>
                  <a:lnTo>
                    <a:pt x="235287" y="172820"/>
                  </a:lnTo>
                  <a:lnTo>
                    <a:pt x="269506" y="144549"/>
                  </a:lnTo>
                  <a:lnTo>
                    <a:pt x="305512" y="118479"/>
                  </a:lnTo>
                  <a:lnTo>
                    <a:pt x="343202" y="94715"/>
                  </a:lnTo>
                  <a:lnTo>
                    <a:pt x="382471" y="73360"/>
                  </a:lnTo>
                  <a:lnTo>
                    <a:pt x="423219" y="54517"/>
                  </a:lnTo>
                  <a:lnTo>
                    <a:pt x="465340" y="38289"/>
                  </a:lnTo>
                  <a:lnTo>
                    <a:pt x="508732" y="24781"/>
                  </a:lnTo>
                  <a:lnTo>
                    <a:pt x="553291" y="14094"/>
                  </a:lnTo>
                  <a:lnTo>
                    <a:pt x="598915" y="6333"/>
                  </a:lnTo>
                  <a:lnTo>
                    <a:pt x="645500" y="1600"/>
                  </a:lnTo>
                  <a:lnTo>
                    <a:pt x="692944" y="0"/>
                  </a:lnTo>
                  <a:lnTo>
                    <a:pt x="740385" y="1600"/>
                  </a:lnTo>
                  <a:lnTo>
                    <a:pt x="786971" y="6332"/>
                  </a:lnTo>
                  <a:lnTo>
                    <a:pt x="832595" y="14094"/>
                  </a:lnTo>
                  <a:lnTo>
                    <a:pt x="877154" y="24780"/>
                  </a:lnTo>
                  <a:lnTo>
                    <a:pt x="920546" y="38289"/>
                  </a:lnTo>
                  <a:lnTo>
                    <a:pt x="962667" y="54516"/>
                  </a:lnTo>
                  <a:lnTo>
                    <a:pt x="1003415" y="73359"/>
                  </a:lnTo>
                  <a:lnTo>
                    <a:pt x="1042684" y="94714"/>
                  </a:lnTo>
                  <a:lnTo>
                    <a:pt x="1080374" y="118478"/>
                  </a:lnTo>
                  <a:lnTo>
                    <a:pt x="1116380" y="144548"/>
                  </a:lnTo>
                  <a:lnTo>
                    <a:pt x="1150599" y="172819"/>
                  </a:lnTo>
                  <a:lnTo>
                    <a:pt x="1182928" y="203190"/>
                  </a:lnTo>
                  <a:lnTo>
                    <a:pt x="1213264" y="235556"/>
                  </a:lnTo>
                  <a:lnTo>
                    <a:pt x="1241503" y="269814"/>
                  </a:lnTo>
                  <a:lnTo>
                    <a:pt x="1267543" y="305861"/>
                  </a:lnTo>
                  <a:lnTo>
                    <a:pt x="1291280" y="343594"/>
                  </a:lnTo>
                  <a:lnTo>
                    <a:pt x="1312610" y="382909"/>
                  </a:lnTo>
                  <a:lnTo>
                    <a:pt x="1331432" y="423702"/>
                  </a:lnTo>
                  <a:lnTo>
                    <a:pt x="1347641" y="465872"/>
                  </a:lnTo>
                  <a:lnTo>
                    <a:pt x="1361134" y="509313"/>
                  </a:lnTo>
                  <a:lnTo>
                    <a:pt x="1371809" y="553924"/>
                  </a:lnTo>
                  <a:lnTo>
                    <a:pt x="1379562" y="599600"/>
                  </a:lnTo>
                  <a:lnTo>
                    <a:pt x="1384289" y="646239"/>
                  </a:lnTo>
                  <a:lnTo>
                    <a:pt x="1385887" y="693737"/>
                  </a:lnTo>
                  <a:lnTo>
                    <a:pt x="1384289" y="741234"/>
                  </a:lnTo>
                  <a:lnTo>
                    <a:pt x="1379562" y="787873"/>
                  </a:lnTo>
                  <a:lnTo>
                    <a:pt x="1371809" y="833549"/>
                  </a:lnTo>
                  <a:lnTo>
                    <a:pt x="1361135" y="878160"/>
                  </a:lnTo>
                  <a:lnTo>
                    <a:pt x="1347641" y="921601"/>
                  </a:lnTo>
                  <a:lnTo>
                    <a:pt x="1331432" y="963771"/>
                  </a:lnTo>
                  <a:lnTo>
                    <a:pt x="1312611" y="1004565"/>
                  </a:lnTo>
                  <a:lnTo>
                    <a:pt x="1291280" y="1043879"/>
                  </a:lnTo>
                  <a:lnTo>
                    <a:pt x="1267543" y="1081612"/>
                  </a:lnTo>
                  <a:lnTo>
                    <a:pt x="1241504" y="1117659"/>
                  </a:lnTo>
                  <a:lnTo>
                    <a:pt x="1213265" y="1151917"/>
                  </a:lnTo>
                  <a:lnTo>
                    <a:pt x="1182929" y="1184283"/>
                  </a:lnTo>
                  <a:lnTo>
                    <a:pt x="1150600" y="1214654"/>
                  </a:lnTo>
                  <a:lnTo>
                    <a:pt x="1116381" y="1242925"/>
                  </a:lnTo>
                  <a:lnTo>
                    <a:pt x="1080375" y="1268995"/>
                  </a:lnTo>
                  <a:lnTo>
                    <a:pt x="1042686" y="1292759"/>
                  </a:lnTo>
                  <a:lnTo>
                    <a:pt x="1003416" y="1314114"/>
                  </a:lnTo>
                  <a:lnTo>
                    <a:pt x="962669" y="1332957"/>
                  </a:lnTo>
                  <a:lnTo>
                    <a:pt x="920547" y="1349185"/>
                  </a:lnTo>
                  <a:lnTo>
                    <a:pt x="877155" y="1362693"/>
                  </a:lnTo>
                  <a:lnTo>
                    <a:pt x="832596" y="1373380"/>
                  </a:lnTo>
                  <a:lnTo>
                    <a:pt x="786972" y="1381141"/>
                  </a:lnTo>
                  <a:lnTo>
                    <a:pt x="740387" y="1385874"/>
                  </a:lnTo>
                  <a:lnTo>
                    <a:pt x="692944" y="1387474"/>
                  </a:lnTo>
                  <a:lnTo>
                    <a:pt x="645501" y="1385874"/>
                  </a:lnTo>
                  <a:lnTo>
                    <a:pt x="598916" y="1381141"/>
                  </a:lnTo>
                  <a:lnTo>
                    <a:pt x="553292" y="1373380"/>
                  </a:lnTo>
                  <a:lnTo>
                    <a:pt x="508732" y="1362693"/>
                  </a:lnTo>
                  <a:lnTo>
                    <a:pt x="465340" y="1349185"/>
                  </a:lnTo>
                  <a:lnTo>
                    <a:pt x="423219" y="1332957"/>
                  </a:lnTo>
                  <a:lnTo>
                    <a:pt x="382472" y="1314114"/>
                  </a:lnTo>
                  <a:lnTo>
                    <a:pt x="343202" y="1292759"/>
                  </a:lnTo>
                  <a:lnTo>
                    <a:pt x="305512" y="1268995"/>
                  </a:lnTo>
                  <a:lnTo>
                    <a:pt x="269506" y="1242926"/>
                  </a:lnTo>
                  <a:lnTo>
                    <a:pt x="235287" y="1214654"/>
                  </a:lnTo>
                  <a:lnTo>
                    <a:pt x="202958" y="1184284"/>
                  </a:lnTo>
                  <a:lnTo>
                    <a:pt x="172623" y="1151918"/>
                  </a:lnTo>
                  <a:lnTo>
                    <a:pt x="144383" y="1117659"/>
                  </a:lnTo>
                  <a:lnTo>
                    <a:pt x="118344" y="1081612"/>
                  </a:lnTo>
                  <a:lnTo>
                    <a:pt x="94607" y="1043880"/>
                  </a:lnTo>
                  <a:lnTo>
                    <a:pt x="73276" y="1004565"/>
                  </a:lnTo>
                  <a:lnTo>
                    <a:pt x="54455" y="963771"/>
                  </a:lnTo>
                  <a:lnTo>
                    <a:pt x="38246" y="921602"/>
                  </a:lnTo>
                  <a:lnTo>
                    <a:pt x="24752" y="878160"/>
                  </a:lnTo>
                  <a:lnTo>
                    <a:pt x="14078" y="833549"/>
                  </a:lnTo>
                  <a:lnTo>
                    <a:pt x="6325" y="787873"/>
                  </a:lnTo>
                  <a:lnTo>
                    <a:pt x="1598" y="741235"/>
                  </a:lnTo>
                  <a:lnTo>
                    <a:pt x="0" y="693737"/>
                  </a:lnTo>
                  <a:close/>
                </a:path>
              </a:pathLst>
            </a:custGeom>
            <a:ln w="9524">
              <a:solidFill>
                <a:srgbClr val="6365E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61402" y="1470850"/>
              <a:ext cx="1183005" cy="1183005"/>
            </a:xfrm>
            <a:custGeom>
              <a:rect l="l" t="t" r="r" b="b"/>
              <a:pathLst>
                <a:path w="1183005" h="1183005">
                  <a:moveTo>
                    <a:pt x="1182687" y="591350"/>
                  </a:moveTo>
                  <a:lnTo>
                    <a:pt x="1180731" y="542848"/>
                  </a:lnTo>
                  <a:lnTo>
                    <a:pt x="1174953" y="495427"/>
                  </a:lnTo>
                  <a:lnTo>
                    <a:pt x="1165504" y="449237"/>
                  </a:lnTo>
                  <a:lnTo>
                    <a:pt x="1152537" y="404431"/>
                  </a:lnTo>
                  <a:lnTo>
                    <a:pt x="1136218" y="361162"/>
                  </a:lnTo>
                  <a:lnTo>
                    <a:pt x="1116685" y="319582"/>
                  </a:lnTo>
                  <a:lnTo>
                    <a:pt x="1094092" y="279844"/>
                  </a:lnTo>
                  <a:lnTo>
                    <a:pt x="1068590" y="242100"/>
                  </a:lnTo>
                  <a:lnTo>
                    <a:pt x="1040345" y="206502"/>
                  </a:lnTo>
                  <a:lnTo>
                    <a:pt x="1009484" y="173202"/>
                  </a:lnTo>
                  <a:lnTo>
                    <a:pt x="976185" y="142354"/>
                  </a:lnTo>
                  <a:lnTo>
                    <a:pt x="940587" y="114096"/>
                  </a:lnTo>
                  <a:lnTo>
                    <a:pt x="902843" y="88595"/>
                  </a:lnTo>
                  <a:lnTo>
                    <a:pt x="863104" y="66001"/>
                  </a:lnTo>
                  <a:lnTo>
                    <a:pt x="845426" y="57708"/>
                  </a:lnTo>
                  <a:lnTo>
                    <a:pt x="821524" y="46469"/>
                  </a:lnTo>
                  <a:lnTo>
                    <a:pt x="778256" y="30149"/>
                  </a:lnTo>
                  <a:lnTo>
                    <a:pt x="733450" y="17183"/>
                  </a:lnTo>
                  <a:lnTo>
                    <a:pt x="687260" y="7747"/>
                  </a:lnTo>
                  <a:lnTo>
                    <a:pt x="639851" y="1955"/>
                  </a:lnTo>
                  <a:lnTo>
                    <a:pt x="591350" y="0"/>
                  </a:lnTo>
                  <a:lnTo>
                    <a:pt x="542848" y="1955"/>
                  </a:lnTo>
                  <a:lnTo>
                    <a:pt x="495427" y="7747"/>
                  </a:lnTo>
                  <a:lnTo>
                    <a:pt x="449237" y="17183"/>
                  </a:lnTo>
                  <a:lnTo>
                    <a:pt x="404431" y="30149"/>
                  </a:lnTo>
                  <a:lnTo>
                    <a:pt x="361175" y="46469"/>
                  </a:lnTo>
                  <a:lnTo>
                    <a:pt x="319595" y="66001"/>
                  </a:lnTo>
                  <a:lnTo>
                    <a:pt x="279857" y="88595"/>
                  </a:lnTo>
                  <a:lnTo>
                    <a:pt x="242112" y="114096"/>
                  </a:lnTo>
                  <a:lnTo>
                    <a:pt x="206502" y="142354"/>
                  </a:lnTo>
                  <a:lnTo>
                    <a:pt x="173202" y="173202"/>
                  </a:lnTo>
                  <a:lnTo>
                    <a:pt x="142354" y="206502"/>
                  </a:lnTo>
                  <a:lnTo>
                    <a:pt x="114096" y="242100"/>
                  </a:lnTo>
                  <a:lnTo>
                    <a:pt x="88595" y="279844"/>
                  </a:lnTo>
                  <a:lnTo>
                    <a:pt x="66001" y="319582"/>
                  </a:lnTo>
                  <a:lnTo>
                    <a:pt x="46469" y="361162"/>
                  </a:lnTo>
                  <a:lnTo>
                    <a:pt x="30149" y="404431"/>
                  </a:lnTo>
                  <a:lnTo>
                    <a:pt x="17183" y="449237"/>
                  </a:lnTo>
                  <a:lnTo>
                    <a:pt x="7747" y="495427"/>
                  </a:lnTo>
                  <a:lnTo>
                    <a:pt x="1968" y="542772"/>
                  </a:lnTo>
                  <a:lnTo>
                    <a:pt x="0" y="591350"/>
                  </a:lnTo>
                  <a:lnTo>
                    <a:pt x="1955" y="639838"/>
                  </a:lnTo>
                  <a:lnTo>
                    <a:pt x="7747" y="687260"/>
                  </a:lnTo>
                  <a:lnTo>
                    <a:pt x="17183" y="733450"/>
                  </a:lnTo>
                  <a:lnTo>
                    <a:pt x="30149" y="778256"/>
                  </a:lnTo>
                  <a:lnTo>
                    <a:pt x="46469" y="821524"/>
                  </a:lnTo>
                  <a:lnTo>
                    <a:pt x="66001" y="863104"/>
                  </a:lnTo>
                  <a:lnTo>
                    <a:pt x="88595" y="902843"/>
                  </a:lnTo>
                  <a:lnTo>
                    <a:pt x="114096" y="940587"/>
                  </a:lnTo>
                  <a:lnTo>
                    <a:pt x="142354" y="976185"/>
                  </a:lnTo>
                  <a:lnTo>
                    <a:pt x="173202" y="1009484"/>
                  </a:lnTo>
                  <a:lnTo>
                    <a:pt x="206502" y="1040345"/>
                  </a:lnTo>
                  <a:lnTo>
                    <a:pt x="242100" y="1068590"/>
                  </a:lnTo>
                  <a:lnTo>
                    <a:pt x="279857" y="1094092"/>
                  </a:lnTo>
                  <a:lnTo>
                    <a:pt x="319595" y="1116685"/>
                  </a:lnTo>
                  <a:lnTo>
                    <a:pt x="361162" y="1136218"/>
                  </a:lnTo>
                  <a:lnTo>
                    <a:pt x="404431" y="1152537"/>
                  </a:lnTo>
                  <a:lnTo>
                    <a:pt x="449237" y="1165504"/>
                  </a:lnTo>
                  <a:lnTo>
                    <a:pt x="495427" y="1174953"/>
                  </a:lnTo>
                  <a:lnTo>
                    <a:pt x="542848" y="1180731"/>
                  </a:lnTo>
                  <a:lnTo>
                    <a:pt x="591350" y="1182687"/>
                  </a:lnTo>
                  <a:lnTo>
                    <a:pt x="639838" y="1180731"/>
                  </a:lnTo>
                  <a:lnTo>
                    <a:pt x="687260" y="1174953"/>
                  </a:lnTo>
                  <a:lnTo>
                    <a:pt x="733450" y="1165504"/>
                  </a:lnTo>
                  <a:lnTo>
                    <a:pt x="778256" y="1152537"/>
                  </a:lnTo>
                  <a:lnTo>
                    <a:pt x="821524" y="1136218"/>
                  </a:lnTo>
                  <a:lnTo>
                    <a:pt x="863104" y="1116685"/>
                  </a:lnTo>
                  <a:lnTo>
                    <a:pt x="902843" y="1094092"/>
                  </a:lnTo>
                  <a:lnTo>
                    <a:pt x="940587" y="1068590"/>
                  </a:lnTo>
                  <a:lnTo>
                    <a:pt x="976185" y="1040345"/>
                  </a:lnTo>
                  <a:lnTo>
                    <a:pt x="1009484" y="1009484"/>
                  </a:lnTo>
                  <a:lnTo>
                    <a:pt x="1040345" y="976185"/>
                  </a:lnTo>
                  <a:lnTo>
                    <a:pt x="1068590" y="940587"/>
                  </a:lnTo>
                  <a:lnTo>
                    <a:pt x="1094092" y="902843"/>
                  </a:lnTo>
                  <a:lnTo>
                    <a:pt x="1116685" y="863104"/>
                  </a:lnTo>
                  <a:lnTo>
                    <a:pt x="1136218" y="821524"/>
                  </a:lnTo>
                  <a:lnTo>
                    <a:pt x="1152537" y="778256"/>
                  </a:lnTo>
                  <a:lnTo>
                    <a:pt x="1165504" y="733450"/>
                  </a:lnTo>
                  <a:lnTo>
                    <a:pt x="1174953" y="687273"/>
                  </a:lnTo>
                  <a:lnTo>
                    <a:pt x="1180719" y="639914"/>
                  </a:lnTo>
                  <a:lnTo>
                    <a:pt x="1182687" y="591350"/>
                  </a:lnTo>
                  <a:close/>
                </a:path>
              </a:pathLst>
            </a:custGeom>
            <a:solidFill>
              <a:srgbClr val="6365E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385782" y="1764834"/>
            <a:ext cx="5727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315">
                <a:solidFill>
                  <a:srgbClr val="FFFFFF"/>
                </a:solidFill>
                <a:latin typeface="宋体"/>
                <a:cs typeface="宋体"/>
              </a:rPr>
              <a:t>02</a:t>
            </a:r>
            <a:endParaRPr sz="3600">
              <a:latin typeface="宋体"/>
              <a:cs typeface="宋体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962167" y="1777839"/>
            <a:ext cx="3143250" cy="606425"/>
          </a:xfrm>
          <a:custGeom>
            <a:rect l="l" t="t" r="r" b="b"/>
            <a:pathLst>
              <a:path w="3143250" h="606425">
                <a:moveTo>
                  <a:pt x="3143230" y="605817"/>
                </a:moveTo>
                <a:lnTo>
                  <a:pt x="0" y="605817"/>
                </a:lnTo>
                <a:lnTo>
                  <a:pt x="0" y="0"/>
                </a:lnTo>
                <a:lnTo>
                  <a:pt x="3143230" y="0"/>
                </a:lnTo>
                <a:lnTo>
                  <a:pt x="2961166" y="307261"/>
                </a:lnTo>
                <a:lnTo>
                  <a:pt x="3143230" y="605817"/>
                </a:lnTo>
                <a:close/>
              </a:path>
            </a:pathLst>
          </a:custGeom>
          <a:solidFill>
            <a:srgbClr val="6365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2430788" y="1857485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微软雅黑"/>
                <a:cs typeface="微软雅黑"/>
              </a:rPr>
              <a:t>对人类是否有利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387453" y="3190279"/>
            <a:ext cx="3054350" cy="2494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7815" indent="-285115">
              <a:lnSpc>
                <a:spcPct val="100000"/>
              </a:lnSpc>
              <a:spcBef>
                <a:spcPts val="100"/>
              </a:spcBef>
              <a:buSzPct val="102777"/>
              <a:buFont typeface="Arial"/>
              <a:buChar char="•"/>
              <a:tabLst>
                <a:tab pos="297815"/>
                <a:tab pos="298450"/>
              </a:tabLst>
            </a:pPr>
            <a:r>
              <a:rPr sz="1800" spc="-5">
                <a:latin typeface="宋体"/>
                <a:cs typeface="宋体"/>
              </a:rPr>
              <a:t>许多细菌与人体和平共存，</a:t>
            </a:r>
            <a:endParaRPr sz="1800">
              <a:latin typeface="宋体"/>
              <a:cs typeface="宋体"/>
            </a:endParaRPr>
          </a:p>
          <a:p>
            <a:pPr marL="298450" marR="233679" algn="just">
              <a:lnSpc>
                <a:spcPct val="200000"/>
              </a:lnSpc>
            </a:pPr>
            <a:r>
              <a:rPr sz="1800" spc="-5">
                <a:latin typeface="宋体"/>
                <a:cs typeface="宋体"/>
              </a:rPr>
              <a:t>甚至其中许多细菌负责非常重要的任务，例如维生素的制造、处理体内微不足道的废物和制造氧气。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063739" y="3190279"/>
            <a:ext cx="3683000" cy="2494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宋体"/>
                <a:cs typeface="宋体"/>
              </a:rPr>
              <a:t>例如，科学家借助显微镜发现人体</a:t>
            </a:r>
            <a:endParaRPr sz="1800">
              <a:latin typeface="宋体"/>
              <a:cs typeface="宋体"/>
            </a:endParaRPr>
          </a:p>
          <a:p>
            <a:pPr marL="12700" marR="5080">
              <a:lnSpc>
                <a:spcPct val="200000"/>
              </a:lnSpc>
            </a:pPr>
            <a:r>
              <a:rPr sz="1800" spc="-5">
                <a:latin typeface="宋体"/>
                <a:cs typeface="宋体"/>
              </a:rPr>
              <a:t>的消化过程大多都由肠道菌群进行。这些细菌还有助于维持体内酸碱平</a:t>
            </a:r>
            <a:r>
              <a:rPr sz="1800" spc="-50">
                <a:latin typeface="宋体"/>
                <a:cs typeface="宋体"/>
              </a:rPr>
              <a:t> </a:t>
            </a:r>
            <a:r>
              <a:rPr sz="1800" spc="-5">
                <a:latin typeface="宋体"/>
                <a:cs typeface="宋体"/>
              </a:rPr>
              <a:t>衡。但大多数病毒对人们都不利，</a:t>
            </a:r>
            <a:r>
              <a:rPr sz="1800" spc="-50">
                <a:latin typeface="宋体"/>
                <a:cs typeface="宋体"/>
              </a:rPr>
              <a:t> </a:t>
            </a:r>
            <a:r>
              <a:rPr sz="1800" spc="-10">
                <a:latin typeface="宋体"/>
                <a:cs typeface="宋体"/>
              </a:rPr>
              <a:t>而且没有什么作用。</a:t>
            </a:r>
            <a:endParaRPr sz="1800">
              <a:latin typeface="宋体"/>
              <a:cs typeface="宋体"/>
            </a:endParaRPr>
          </a:p>
        </p:txBody>
      </p:sp>
      <p:pic>
        <p:nvPicPr>
          <p:cNvPr id="12" name="object 12"/>
          <p:cNvPicPr/>
          <p:nvPr/>
        </p:nvPicPr>
        <p:blipFill>
          <a:blip r:embed="rId2"/>
          <a:stretch>
            <a:fillRect/>
          </a:stretch>
        </p:blipFill>
        <p:spPr>
          <a:xfrm>
            <a:off x="4699000" y="3302000"/>
            <a:ext cx="2383683" cy="24920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892670" y="618032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>
                <a:latin typeface="宋体"/>
                <a:cs typeface="宋体"/>
              </a:rPr>
              <a:t>第一部分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76796" y="618032"/>
            <a:ext cx="2463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3700" marR="5080" indent="-381635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6365EF"/>
                </a:solidFill>
                <a:latin typeface="宋体"/>
                <a:cs typeface="宋体"/>
              </a:rPr>
              <a:t>如何区分病毒和细</a:t>
            </a:r>
            <a:r>
              <a:rPr sz="2400" spc="-50">
                <a:solidFill>
                  <a:srgbClr val="6365EF"/>
                </a:solidFill>
                <a:latin typeface="宋体"/>
                <a:cs typeface="宋体"/>
              </a:rPr>
              <a:t>菌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948697" y="1364483"/>
            <a:ext cx="2526030" cy="5494020"/>
            <a:chOff x="948697" y="1364483"/>
            <a:chExt cx="2526030" cy="549402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485900" y="4343399"/>
              <a:ext cx="1988308" cy="25146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53460" y="1369245"/>
              <a:ext cx="1386205" cy="1387475"/>
            </a:xfrm>
            <a:custGeom>
              <a:rect l="l" t="t" r="r" b="b"/>
              <a:pathLst>
                <a:path w="1386205" h="1387475">
                  <a:moveTo>
                    <a:pt x="0" y="693737"/>
                  </a:moveTo>
                  <a:lnTo>
                    <a:pt x="1599" y="646240"/>
                  </a:lnTo>
                  <a:lnTo>
                    <a:pt x="6326" y="599601"/>
                  </a:lnTo>
                  <a:lnTo>
                    <a:pt x="14078" y="553925"/>
                  </a:lnTo>
                  <a:lnTo>
                    <a:pt x="24753" y="509314"/>
                  </a:lnTo>
                  <a:lnTo>
                    <a:pt x="38246" y="465873"/>
                  </a:lnTo>
                  <a:lnTo>
                    <a:pt x="54455" y="423703"/>
                  </a:lnTo>
                  <a:lnTo>
                    <a:pt x="73276" y="382910"/>
                  </a:lnTo>
                  <a:lnTo>
                    <a:pt x="94607" y="343595"/>
                  </a:lnTo>
                  <a:lnTo>
                    <a:pt x="118344" y="305862"/>
                  </a:lnTo>
                  <a:lnTo>
                    <a:pt x="144383" y="269815"/>
                  </a:lnTo>
                  <a:lnTo>
                    <a:pt x="172623" y="235557"/>
                  </a:lnTo>
                  <a:lnTo>
                    <a:pt x="202958" y="203191"/>
                  </a:lnTo>
                  <a:lnTo>
                    <a:pt x="235287" y="172820"/>
                  </a:lnTo>
                  <a:lnTo>
                    <a:pt x="269506" y="144549"/>
                  </a:lnTo>
                  <a:lnTo>
                    <a:pt x="305512" y="118479"/>
                  </a:lnTo>
                  <a:lnTo>
                    <a:pt x="343202" y="94715"/>
                  </a:lnTo>
                  <a:lnTo>
                    <a:pt x="382471" y="73360"/>
                  </a:lnTo>
                  <a:lnTo>
                    <a:pt x="423219" y="54517"/>
                  </a:lnTo>
                  <a:lnTo>
                    <a:pt x="465340" y="38289"/>
                  </a:lnTo>
                  <a:lnTo>
                    <a:pt x="508732" y="24781"/>
                  </a:lnTo>
                  <a:lnTo>
                    <a:pt x="553291" y="14094"/>
                  </a:lnTo>
                  <a:lnTo>
                    <a:pt x="598915" y="6333"/>
                  </a:lnTo>
                  <a:lnTo>
                    <a:pt x="645500" y="1600"/>
                  </a:lnTo>
                  <a:lnTo>
                    <a:pt x="692944" y="0"/>
                  </a:lnTo>
                  <a:lnTo>
                    <a:pt x="740385" y="1600"/>
                  </a:lnTo>
                  <a:lnTo>
                    <a:pt x="786971" y="6332"/>
                  </a:lnTo>
                  <a:lnTo>
                    <a:pt x="832595" y="14094"/>
                  </a:lnTo>
                  <a:lnTo>
                    <a:pt x="877154" y="24780"/>
                  </a:lnTo>
                  <a:lnTo>
                    <a:pt x="920546" y="38289"/>
                  </a:lnTo>
                  <a:lnTo>
                    <a:pt x="962667" y="54516"/>
                  </a:lnTo>
                  <a:lnTo>
                    <a:pt x="1003415" y="73359"/>
                  </a:lnTo>
                  <a:lnTo>
                    <a:pt x="1042684" y="94714"/>
                  </a:lnTo>
                  <a:lnTo>
                    <a:pt x="1080374" y="118478"/>
                  </a:lnTo>
                  <a:lnTo>
                    <a:pt x="1116380" y="144548"/>
                  </a:lnTo>
                  <a:lnTo>
                    <a:pt x="1150599" y="172819"/>
                  </a:lnTo>
                  <a:lnTo>
                    <a:pt x="1182928" y="203190"/>
                  </a:lnTo>
                  <a:lnTo>
                    <a:pt x="1213264" y="235556"/>
                  </a:lnTo>
                  <a:lnTo>
                    <a:pt x="1241503" y="269814"/>
                  </a:lnTo>
                  <a:lnTo>
                    <a:pt x="1267543" y="305861"/>
                  </a:lnTo>
                  <a:lnTo>
                    <a:pt x="1291280" y="343594"/>
                  </a:lnTo>
                  <a:lnTo>
                    <a:pt x="1312610" y="382909"/>
                  </a:lnTo>
                  <a:lnTo>
                    <a:pt x="1331432" y="423702"/>
                  </a:lnTo>
                  <a:lnTo>
                    <a:pt x="1347641" y="465872"/>
                  </a:lnTo>
                  <a:lnTo>
                    <a:pt x="1361134" y="509313"/>
                  </a:lnTo>
                  <a:lnTo>
                    <a:pt x="1371809" y="553924"/>
                  </a:lnTo>
                  <a:lnTo>
                    <a:pt x="1379562" y="599600"/>
                  </a:lnTo>
                  <a:lnTo>
                    <a:pt x="1384289" y="646239"/>
                  </a:lnTo>
                  <a:lnTo>
                    <a:pt x="1385887" y="693737"/>
                  </a:lnTo>
                  <a:lnTo>
                    <a:pt x="1384289" y="741234"/>
                  </a:lnTo>
                  <a:lnTo>
                    <a:pt x="1379562" y="787873"/>
                  </a:lnTo>
                  <a:lnTo>
                    <a:pt x="1371809" y="833549"/>
                  </a:lnTo>
                  <a:lnTo>
                    <a:pt x="1361135" y="878160"/>
                  </a:lnTo>
                  <a:lnTo>
                    <a:pt x="1347641" y="921601"/>
                  </a:lnTo>
                  <a:lnTo>
                    <a:pt x="1331432" y="963771"/>
                  </a:lnTo>
                  <a:lnTo>
                    <a:pt x="1312611" y="1004565"/>
                  </a:lnTo>
                  <a:lnTo>
                    <a:pt x="1291280" y="1043879"/>
                  </a:lnTo>
                  <a:lnTo>
                    <a:pt x="1267543" y="1081612"/>
                  </a:lnTo>
                  <a:lnTo>
                    <a:pt x="1241504" y="1117659"/>
                  </a:lnTo>
                  <a:lnTo>
                    <a:pt x="1213265" y="1151917"/>
                  </a:lnTo>
                  <a:lnTo>
                    <a:pt x="1182929" y="1184283"/>
                  </a:lnTo>
                  <a:lnTo>
                    <a:pt x="1150600" y="1214654"/>
                  </a:lnTo>
                  <a:lnTo>
                    <a:pt x="1116381" y="1242925"/>
                  </a:lnTo>
                  <a:lnTo>
                    <a:pt x="1080375" y="1268995"/>
                  </a:lnTo>
                  <a:lnTo>
                    <a:pt x="1042686" y="1292759"/>
                  </a:lnTo>
                  <a:lnTo>
                    <a:pt x="1003416" y="1314114"/>
                  </a:lnTo>
                  <a:lnTo>
                    <a:pt x="962669" y="1332957"/>
                  </a:lnTo>
                  <a:lnTo>
                    <a:pt x="920547" y="1349185"/>
                  </a:lnTo>
                  <a:lnTo>
                    <a:pt x="877155" y="1362693"/>
                  </a:lnTo>
                  <a:lnTo>
                    <a:pt x="832596" y="1373380"/>
                  </a:lnTo>
                  <a:lnTo>
                    <a:pt x="786972" y="1381141"/>
                  </a:lnTo>
                  <a:lnTo>
                    <a:pt x="740387" y="1385874"/>
                  </a:lnTo>
                  <a:lnTo>
                    <a:pt x="692944" y="1387474"/>
                  </a:lnTo>
                  <a:lnTo>
                    <a:pt x="645501" y="1385874"/>
                  </a:lnTo>
                  <a:lnTo>
                    <a:pt x="598916" y="1381141"/>
                  </a:lnTo>
                  <a:lnTo>
                    <a:pt x="553292" y="1373380"/>
                  </a:lnTo>
                  <a:lnTo>
                    <a:pt x="508732" y="1362693"/>
                  </a:lnTo>
                  <a:lnTo>
                    <a:pt x="465340" y="1349185"/>
                  </a:lnTo>
                  <a:lnTo>
                    <a:pt x="423219" y="1332957"/>
                  </a:lnTo>
                  <a:lnTo>
                    <a:pt x="382472" y="1314114"/>
                  </a:lnTo>
                  <a:lnTo>
                    <a:pt x="343202" y="1292759"/>
                  </a:lnTo>
                  <a:lnTo>
                    <a:pt x="305512" y="1268995"/>
                  </a:lnTo>
                  <a:lnTo>
                    <a:pt x="269506" y="1242926"/>
                  </a:lnTo>
                  <a:lnTo>
                    <a:pt x="235287" y="1214654"/>
                  </a:lnTo>
                  <a:lnTo>
                    <a:pt x="202958" y="1184284"/>
                  </a:lnTo>
                  <a:lnTo>
                    <a:pt x="172623" y="1151918"/>
                  </a:lnTo>
                  <a:lnTo>
                    <a:pt x="144383" y="1117659"/>
                  </a:lnTo>
                  <a:lnTo>
                    <a:pt x="118344" y="1081612"/>
                  </a:lnTo>
                  <a:lnTo>
                    <a:pt x="94607" y="1043880"/>
                  </a:lnTo>
                  <a:lnTo>
                    <a:pt x="73276" y="1004565"/>
                  </a:lnTo>
                  <a:lnTo>
                    <a:pt x="54455" y="963771"/>
                  </a:lnTo>
                  <a:lnTo>
                    <a:pt x="38246" y="921602"/>
                  </a:lnTo>
                  <a:lnTo>
                    <a:pt x="24752" y="878160"/>
                  </a:lnTo>
                  <a:lnTo>
                    <a:pt x="14078" y="833549"/>
                  </a:lnTo>
                  <a:lnTo>
                    <a:pt x="6325" y="787873"/>
                  </a:lnTo>
                  <a:lnTo>
                    <a:pt x="1598" y="741235"/>
                  </a:lnTo>
                  <a:lnTo>
                    <a:pt x="0" y="693737"/>
                  </a:lnTo>
                  <a:close/>
                </a:path>
              </a:pathLst>
            </a:custGeom>
            <a:ln w="9524">
              <a:solidFill>
                <a:srgbClr val="6365E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61402" y="1470850"/>
              <a:ext cx="1183005" cy="1183005"/>
            </a:xfrm>
            <a:custGeom>
              <a:rect l="l" t="t" r="r" b="b"/>
              <a:pathLst>
                <a:path w="1183005" h="1183005">
                  <a:moveTo>
                    <a:pt x="1182687" y="591350"/>
                  </a:moveTo>
                  <a:lnTo>
                    <a:pt x="1180731" y="542848"/>
                  </a:lnTo>
                  <a:lnTo>
                    <a:pt x="1174953" y="495427"/>
                  </a:lnTo>
                  <a:lnTo>
                    <a:pt x="1165504" y="449237"/>
                  </a:lnTo>
                  <a:lnTo>
                    <a:pt x="1152537" y="404431"/>
                  </a:lnTo>
                  <a:lnTo>
                    <a:pt x="1136218" y="361162"/>
                  </a:lnTo>
                  <a:lnTo>
                    <a:pt x="1116685" y="319582"/>
                  </a:lnTo>
                  <a:lnTo>
                    <a:pt x="1094092" y="279844"/>
                  </a:lnTo>
                  <a:lnTo>
                    <a:pt x="1068590" y="242100"/>
                  </a:lnTo>
                  <a:lnTo>
                    <a:pt x="1040345" y="206502"/>
                  </a:lnTo>
                  <a:lnTo>
                    <a:pt x="1009484" y="173202"/>
                  </a:lnTo>
                  <a:lnTo>
                    <a:pt x="976185" y="142354"/>
                  </a:lnTo>
                  <a:lnTo>
                    <a:pt x="940587" y="114096"/>
                  </a:lnTo>
                  <a:lnTo>
                    <a:pt x="902843" y="88595"/>
                  </a:lnTo>
                  <a:lnTo>
                    <a:pt x="863104" y="66001"/>
                  </a:lnTo>
                  <a:lnTo>
                    <a:pt x="845426" y="57708"/>
                  </a:lnTo>
                  <a:lnTo>
                    <a:pt x="821524" y="46469"/>
                  </a:lnTo>
                  <a:lnTo>
                    <a:pt x="778256" y="30149"/>
                  </a:lnTo>
                  <a:lnTo>
                    <a:pt x="733450" y="17183"/>
                  </a:lnTo>
                  <a:lnTo>
                    <a:pt x="687260" y="7747"/>
                  </a:lnTo>
                  <a:lnTo>
                    <a:pt x="639851" y="1955"/>
                  </a:lnTo>
                  <a:lnTo>
                    <a:pt x="591350" y="0"/>
                  </a:lnTo>
                  <a:lnTo>
                    <a:pt x="542848" y="1955"/>
                  </a:lnTo>
                  <a:lnTo>
                    <a:pt x="495427" y="7747"/>
                  </a:lnTo>
                  <a:lnTo>
                    <a:pt x="449237" y="17183"/>
                  </a:lnTo>
                  <a:lnTo>
                    <a:pt x="404431" y="30149"/>
                  </a:lnTo>
                  <a:lnTo>
                    <a:pt x="361175" y="46469"/>
                  </a:lnTo>
                  <a:lnTo>
                    <a:pt x="319595" y="66001"/>
                  </a:lnTo>
                  <a:lnTo>
                    <a:pt x="279857" y="88595"/>
                  </a:lnTo>
                  <a:lnTo>
                    <a:pt x="242112" y="114096"/>
                  </a:lnTo>
                  <a:lnTo>
                    <a:pt x="206502" y="142354"/>
                  </a:lnTo>
                  <a:lnTo>
                    <a:pt x="173202" y="173202"/>
                  </a:lnTo>
                  <a:lnTo>
                    <a:pt x="142354" y="206502"/>
                  </a:lnTo>
                  <a:lnTo>
                    <a:pt x="114096" y="242100"/>
                  </a:lnTo>
                  <a:lnTo>
                    <a:pt x="88595" y="279844"/>
                  </a:lnTo>
                  <a:lnTo>
                    <a:pt x="66001" y="319582"/>
                  </a:lnTo>
                  <a:lnTo>
                    <a:pt x="46469" y="361162"/>
                  </a:lnTo>
                  <a:lnTo>
                    <a:pt x="30149" y="404431"/>
                  </a:lnTo>
                  <a:lnTo>
                    <a:pt x="17183" y="449237"/>
                  </a:lnTo>
                  <a:lnTo>
                    <a:pt x="7747" y="495427"/>
                  </a:lnTo>
                  <a:lnTo>
                    <a:pt x="1968" y="542772"/>
                  </a:lnTo>
                  <a:lnTo>
                    <a:pt x="0" y="591350"/>
                  </a:lnTo>
                  <a:lnTo>
                    <a:pt x="1955" y="639838"/>
                  </a:lnTo>
                  <a:lnTo>
                    <a:pt x="7747" y="687260"/>
                  </a:lnTo>
                  <a:lnTo>
                    <a:pt x="17183" y="733450"/>
                  </a:lnTo>
                  <a:lnTo>
                    <a:pt x="30149" y="778256"/>
                  </a:lnTo>
                  <a:lnTo>
                    <a:pt x="46469" y="821524"/>
                  </a:lnTo>
                  <a:lnTo>
                    <a:pt x="66001" y="863104"/>
                  </a:lnTo>
                  <a:lnTo>
                    <a:pt x="88595" y="902843"/>
                  </a:lnTo>
                  <a:lnTo>
                    <a:pt x="114096" y="940587"/>
                  </a:lnTo>
                  <a:lnTo>
                    <a:pt x="142354" y="976185"/>
                  </a:lnTo>
                  <a:lnTo>
                    <a:pt x="173202" y="1009484"/>
                  </a:lnTo>
                  <a:lnTo>
                    <a:pt x="206502" y="1040345"/>
                  </a:lnTo>
                  <a:lnTo>
                    <a:pt x="242100" y="1068590"/>
                  </a:lnTo>
                  <a:lnTo>
                    <a:pt x="279857" y="1094092"/>
                  </a:lnTo>
                  <a:lnTo>
                    <a:pt x="319595" y="1116685"/>
                  </a:lnTo>
                  <a:lnTo>
                    <a:pt x="361162" y="1136218"/>
                  </a:lnTo>
                  <a:lnTo>
                    <a:pt x="404431" y="1152537"/>
                  </a:lnTo>
                  <a:lnTo>
                    <a:pt x="449237" y="1165504"/>
                  </a:lnTo>
                  <a:lnTo>
                    <a:pt x="495427" y="1174953"/>
                  </a:lnTo>
                  <a:lnTo>
                    <a:pt x="542848" y="1180731"/>
                  </a:lnTo>
                  <a:lnTo>
                    <a:pt x="591350" y="1182687"/>
                  </a:lnTo>
                  <a:lnTo>
                    <a:pt x="639851" y="1180731"/>
                  </a:lnTo>
                  <a:lnTo>
                    <a:pt x="687260" y="1174953"/>
                  </a:lnTo>
                  <a:lnTo>
                    <a:pt x="733450" y="1165504"/>
                  </a:lnTo>
                  <a:lnTo>
                    <a:pt x="778256" y="1152537"/>
                  </a:lnTo>
                  <a:lnTo>
                    <a:pt x="821524" y="1136218"/>
                  </a:lnTo>
                  <a:lnTo>
                    <a:pt x="863104" y="1116685"/>
                  </a:lnTo>
                  <a:lnTo>
                    <a:pt x="902843" y="1094092"/>
                  </a:lnTo>
                  <a:lnTo>
                    <a:pt x="940587" y="1068590"/>
                  </a:lnTo>
                  <a:lnTo>
                    <a:pt x="976185" y="1040345"/>
                  </a:lnTo>
                  <a:lnTo>
                    <a:pt x="1009484" y="1009484"/>
                  </a:lnTo>
                  <a:lnTo>
                    <a:pt x="1040345" y="976185"/>
                  </a:lnTo>
                  <a:lnTo>
                    <a:pt x="1068590" y="940587"/>
                  </a:lnTo>
                  <a:lnTo>
                    <a:pt x="1094092" y="902843"/>
                  </a:lnTo>
                  <a:lnTo>
                    <a:pt x="1116685" y="863104"/>
                  </a:lnTo>
                  <a:lnTo>
                    <a:pt x="1136218" y="821524"/>
                  </a:lnTo>
                  <a:lnTo>
                    <a:pt x="1152537" y="778256"/>
                  </a:lnTo>
                  <a:lnTo>
                    <a:pt x="1165504" y="733450"/>
                  </a:lnTo>
                  <a:lnTo>
                    <a:pt x="1174953" y="687273"/>
                  </a:lnTo>
                  <a:lnTo>
                    <a:pt x="1180719" y="639914"/>
                  </a:lnTo>
                  <a:lnTo>
                    <a:pt x="1182687" y="591350"/>
                  </a:lnTo>
                  <a:close/>
                </a:path>
              </a:pathLst>
            </a:custGeom>
            <a:solidFill>
              <a:srgbClr val="6365E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385782" y="1764834"/>
            <a:ext cx="5727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315">
                <a:solidFill>
                  <a:srgbClr val="FFFFFF"/>
                </a:solidFill>
                <a:latin typeface="宋体"/>
                <a:cs typeface="宋体"/>
              </a:rPr>
              <a:t>03</a:t>
            </a:r>
            <a:endParaRPr sz="3600">
              <a:latin typeface="宋体"/>
              <a:cs typeface="宋体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962168" y="1777839"/>
            <a:ext cx="4883150" cy="606425"/>
          </a:xfrm>
          <a:custGeom>
            <a:rect l="l" t="t" r="r" b="b"/>
            <a:pathLst>
              <a:path w="4883150" h="606425">
                <a:moveTo>
                  <a:pt x="4883131" y="605817"/>
                </a:moveTo>
                <a:lnTo>
                  <a:pt x="0" y="605817"/>
                </a:lnTo>
                <a:lnTo>
                  <a:pt x="0" y="0"/>
                </a:lnTo>
                <a:lnTo>
                  <a:pt x="4883131" y="0"/>
                </a:lnTo>
                <a:lnTo>
                  <a:pt x="4600287" y="307261"/>
                </a:lnTo>
                <a:lnTo>
                  <a:pt x="4883131" y="605817"/>
                </a:lnTo>
                <a:close/>
              </a:path>
            </a:pathLst>
          </a:custGeom>
          <a:solidFill>
            <a:srgbClr val="6365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2511751" y="1857485"/>
            <a:ext cx="3683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solidFill>
                  <a:srgbClr val="FFFFFF"/>
                </a:solidFill>
                <a:latin typeface="微软雅黑"/>
                <a:cs typeface="微软雅黑"/>
              </a:rPr>
              <a:t>从常见疾病区分病毒和细菌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387453" y="3156315"/>
            <a:ext cx="854075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7815" indent="-285115">
              <a:lnSpc>
                <a:spcPct val="100000"/>
              </a:lnSpc>
              <a:spcBef>
                <a:spcPts val="100"/>
              </a:spcBef>
              <a:buSzPct val="102777"/>
              <a:buFont typeface="Arial"/>
              <a:buChar char="•"/>
              <a:tabLst>
                <a:tab pos="297815"/>
                <a:tab pos="298450"/>
              </a:tabLst>
            </a:pPr>
            <a:r>
              <a:rPr sz="1800" spc="-5">
                <a:latin typeface="宋体"/>
                <a:cs typeface="宋体"/>
              </a:rPr>
              <a:t>如果生病了，而且你知道它是什么病，那么可以做一些背景了解。由细菌和病毒引</a:t>
            </a:r>
            <a:endParaRPr sz="1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650">
              <a:latin typeface="宋体"/>
              <a:cs typeface="宋体"/>
            </a:endParaRPr>
          </a:p>
          <a:p>
            <a:pPr marL="298450">
              <a:lnSpc>
                <a:spcPct val="100000"/>
              </a:lnSpc>
              <a:tabLst>
                <a:tab pos="2310130"/>
              </a:tabLst>
            </a:pPr>
            <a:r>
              <a:rPr sz="1800">
                <a:latin typeface="宋体"/>
                <a:cs typeface="宋体"/>
              </a:rPr>
              <a:t>起的常见疾病包</a:t>
            </a:r>
            <a:r>
              <a:rPr sz="1800" spc="-50">
                <a:latin typeface="宋体"/>
                <a:cs typeface="宋体"/>
              </a:rPr>
              <a:t>括</a:t>
            </a:r>
            <a:r>
              <a:rPr sz="1800">
                <a:latin typeface="宋体"/>
                <a:cs typeface="宋体"/>
              </a:rPr>
              <a:t>	</a:t>
            </a:r>
            <a:r>
              <a:rPr sz="1800" spc="-509">
                <a:latin typeface="宋体"/>
                <a:cs typeface="宋体"/>
              </a:rPr>
              <a:t>: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119562" y="4260922"/>
            <a:ext cx="1803400" cy="1586230"/>
            <a:chOff x="4119562" y="4260922"/>
            <a:chExt cx="1803400" cy="1586230"/>
          </a:xfrm>
        </p:grpSpPr>
        <p:sp>
          <p:nvSpPr>
            <p:cNvPr id="13" name="object 13"/>
            <p:cNvSpPr/>
            <p:nvPr/>
          </p:nvSpPr>
          <p:spPr>
            <a:xfrm>
              <a:off x="4125912" y="4267272"/>
              <a:ext cx="611505" cy="611505"/>
            </a:xfrm>
            <a:custGeom>
              <a:rect l="l" t="t" r="r" b="b"/>
              <a:pathLst>
                <a:path w="611504" h="611504">
                  <a:moveTo>
                    <a:pt x="611187" y="305594"/>
                  </a:moveTo>
                  <a:lnTo>
                    <a:pt x="0" y="305594"/>
                  </a:lnTo>
                  <a:lnTo>
                    <a:pt x="4000" y="256024"/>
                  </a:lnTo>
                  <a:lnTo>
                    <a:pt x="15580" y="209002"/>
                  </a:lnTo>
                  <a:lnTo>
                    <a:pt x="34110" y="165155"/>
                  </a:lnTo>
                  <a:lnTo>
                    <a:pt x="58962" y="125113"/>
                  </a:lnTo>
                  <a:lnTo>
                    <a:pt x="89507" y="89505"/>
                  </a:lnTo>
                  <a:lnTo>
                    <a:pt x="125115" y="58961"/>
                  </a:lnTo>
                  <a:lnTo>
                    <a:pt x="165157" y="34109"/>
                  </a:lnTo>
                  <a:lnTo>
                    <a:pt x="209005" y="15579"/>
                  </a:lnTo>
                  <a:lnTo>
                    <a:pt x="256031" y="3999"/>
                  </a:lnTo>
                  <a:lnTo>
                    <a:pt x="305593" y="0"/>
                  </a:lnTo>
                  <a:lnTo>
                    <a:pt x="355163" y="4000"/>
                  </a:lnTo>
                  <a:lnTo>
                    <a:pt x="402185" y="15579"/>
                  </a:lnTo>
                  <a:lnTo>
                    <a:pt x="446031" y="34110"/>
                  </a:lnTo>
                  <a:lnTo>
                    <a:pt x="486073" y="58962"/>
                  </a:lnTo>
                  <a:lnTo>
                    <a:pt x="521681" y="89506"/>
                  </a:lnTo>
                  <a:lnTo>
                    <a:pt x="552225" y="125114"/>
                  </a:lnTo>
                  <a:lnTo>
                    <a:pt x="577077" y="165156"/>
                  </a:lnTo>
                  <a:lnTo>
                    <a:pt x="595607" y="209003"/>
                  </a:lnTo>
                  <a:lnTo>
                    <a:pt x="607187" y="256025"/>
                  </a:lnTo>
                  <a:lnTo>
                    <a:pt x="611187" y="305594"/>
                  </a:lnTo>
                  <a:close/>
                </a:path>
                <a:path w="611504" h="611504">
                  <a:moveTo>
                    <a:pt x="305593" y="611187"/>
                  </a:moveTo>
                  <a:lnTo>
                    <a:pt x="256024" y="607187"/>
                  </a:lnTo>
                  <a:lnTo>
                    <a:pt x="209002" y="595607"/>
                  </a:lnTo>
                  <a:lnTo>
                    <a:pt x="165155" y="577076"/>
                  </a:lnTo>
                  <a:lnTo>
                    <a:pt x="125114" y="552224"/>
                  </a:lnTo>
                  <a:lnTo>
                    <a:pt x="89506" y="521680"/>
                  </a:lnTo>
                  <a:lnTo>
                    <a:pt x="58961" y="486072"/>
                  </a:lnTo>
                  <a:lnTo>
                    <a:pt x="34109" y="446030"/>
                  </a:lnTo>
                  <a:lnTo>
                    <a:pt x="15579" y="402184"/>
                  </a:lnTo>
                  <a:lnTo>
                    <a:pt x="3999" y="355161"/>
                  </a:lnTo>
                  <a:lnTo>
                    <a:pt x="0" y="305592"/>
                  </a:lnTo>
                  <a:lnTo>
                    <a:pt x="611187" y="305594"/>
                  </a:lnTo>
                  <a:lnTo>
                    <a:pt x="607187" y="355162"/>
                  </a:lnTo>
                  <a:lnTo>
                    <a:pt x="595607" y="402184"/>
                  </a:lnTo>
                  <a:lnTo>
                    <a:pt x="577077" y="446031"/>
                  </a:lnTo>
                  <a:lnTo>
                    <a:pt x="552225" y="486073"/>
                  </a:lnTo>
                  <a:lnTo>
                    <a:pt x="521680" y="521681"/>
                  </a:lnTo>
                  <a:lnTo>
                    <a:pt x="486073" y="552225"/>
                  </a:lnTo>
                  <a:lnTo>
                    <a:pt x="446031" y="577077"/>
                  </a:lnTo>
                  <a:lnTo>
                    <a:pt x="402184" y="595608"/>
                  </a:lnTo>
                  <a:lnTo>
                    <a:pt x="355162" y="607187"/>
                  </a:lnTo>
                  <a:lnTo>
                    <a:pt x="305593" y="611187"/>
                  </a:lnTo>
                  <a:close/>
                </a:path>
              </a:pathLst>
            </a:custGeom>
            <a:solidFill>
              <a:srgbClr val="EDEDE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125912" y="4267272"/>
              <a:ext cx="611505" cy="611505"/>
            </a:xfrm>
            <a:custGeom>
              <a:rect l="l" t="t" r="r" b="b"/>
              <a:pathLst>
                <a:path w="611504" h="611504">
                  <a:moveTo>
                    <a:pt x="0" y="305594"/>
                  </a:moveTo>
                  <a:lnTo>
                    <a:pt x="4000" y="256025"/>
                  </a:lnTo>
                  <a:lnTo>
                    <a:pt x="15579" y="209003"/>
                  </a:lnTo>
                  <a:lnTo>
                    <a:pt x="34110" y="165156"/>
                  </a:lnTo>
                  <a:lnTo>
                    <a:pt x="58962" y="125114"/>
                  </a:lnTo>
                  <a:lnTo>
                    <a:pt x="89506" y="89506"/>
                  </a:lnTo>
                  <a:lnTo>
                    <a:pt x="125114" y="58962"/>
                  </a:lnTo>
                  <a:lnTo>
                    <a:pt x="165155" y="34110"/>
                  </a:lnTo>
                  <a:lnTo>
                    <a:pt x="209002" y="15579"/>
                  </a:lnTo>
                  <a:lnTo>
                    <a:pt x="256024" y="4000"/>
                  </a:lnTo>
                  <a:lnTo>
                    <a:pt x="305593" y="0"/>
                  </a:lnTo>
                  <a:lnTo>
                    <a:pt x="355161" y="3999"/>
                  </a:lnTo>
                  <a:lnTo>
                    <a:pt x="402184" y="15579"/>
                  </a:lnTo>
                  <a:lnTo>
                    <a:pt x="446030" y="34109"/>
                  </a:lnTo>
                  <a:lnTo>
                    <a:pt x="486072" y="58961"/>
                  </a:lnTo>
                  <a:lnTo>
                    <a:pt x="521680" y="89505"/>
                  </a:lnTo>
                  <a:lnTo>
                    <a:pt x="552224" y="125113"/>
                  </a:lnTo>
                  <a:lnTo>
                    <a:pt x="577077" y="165155"/>
                  </a:lnTo>
                  <a:lnTo>
                    <a:pt x="595607" y="209002"/>
                  </a:lnTo>
                  <a:lnTo>
                    <a:pt x="607187" y="256024"/>
                  </a:lnTo>
                  <a:lnTo>
                    <a:pt x="611187" y="305593"/>
                  </a:lnTo>
                  <a:lnTo>
                    <a:pt x="607187" y="355162"/>
                  </a:lnTo>
                  <a:lnTo>
                    <a:pt x="595607" y="402184"/>
                  </a:lnTo>
                  <a:lnTo>
                    <a:pt x="577077" y="446031"/>
                  </a:lnTo>
                  <a:lnTo>
                    <a:pt x="552225" y="486073"/>
                  </a:lnTo>
                  <a:lnTo>
                    <a:pt x="521680" y="521681"/>
                  </a:lnTo>
                  <a:lnTo>
                    <a:pt x="486073" y="552225"/>
                  </a:lnTo>
                  <a:lnTo>
                    <a:pt x="446031" y="577077"/>
                  </a:lnTo>
                  <a:lnTo>
                    <a:pt x="402184" y="595608"/>
                  </a:lnTo>
                  <a:lnTo>
                    <a:pt x="355162" y="607187"/>
                  </a:lnTo>
                  <a:lnTo>
                    <a:pt x="305593" y="611187"/>
                  </a:lnTo>
                  <a:lnTo>
                    <a:pt x="256024" y="607187"/>
                  </a:lnTo>
                  <a:lnTo>
                    <a:pt x="209002" y="595607"/>
                  </a:lnTo>
                  <a:lnTo>
                    <a:pt x="165155" y="577076"/>
                  </a:lnTo>
                  <a:lnTo>
                    <a:pt x="125114" y="552224"/>
                  </a:lnTo>
                  <a:lnTo>
                    <a:pt x="89506" y="521680"/>
                  </a:lnTo>
                  <a:lnTo>
                    <a:pt x="58961" y="486072"/>
                  </a:lnTo>
                  <a:lnTo>
                    <a:pt x="34109" y="446030"/>
                  </a:lnTo>
                  <a:lnTo>
                    <a:pt x="15579" y="402184"/>
                  </a:lnTo>
                  <a:lnTo>
                    <a:pt x="3999" y="355161"/>
                  </a:lnTo>
                  <a:lnTo>
                    <a:pt x="0" y="305592"/>
                  </a:lnTo>
                  <a:close/>
                </a:path>
              </a:pathLst>
            </a:custGeom>
            <a:ln w="12700">
              <a:solidFill>
                <a:srgbClr val="22232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144962" y="4281561"/>
              <a:ext cx="573405" cy="573405"/>
            </a:xfrm>
            <a:custGeom>
              <a:rect l="l" t="t" r="r" b="b"/>
              <a:pathLst>
                <a:path w="573404" h="573404">
                  <a:moveTo>
                    <a:pt x="16356" y="286544"/>
                  </a:moveTo>
                  <a:lnTo>
                    <a:pt x="0" y="286544"/>
                  </a:lnTo>
                  <a:lnTo>
                    <a:pt x="3750" y="240064"/>
                  </a:lnTo>
                  <a:lnTo>
                    <a:pt x="14608" y="195973"/>
                  </a:lnTo>
                  <a:lnTo>
                    <a:pt x="31984" y="154860"/>
                  </a:lnTo>
                  <a:lnTo>
                    <a:pt x="55287" y="117314"/>
                  </a:lnTo>
                  <a:lnTo>
                    <a:pt x="83927" y="83926"/>
                  </a:lnTo>
                  <a:lnTo>
                    <a:pt x="117315" y="55286"/>
                  </a:lnTo>
                  <a:lnTo>
                    <a:pt x="154861" y="31983"/>
                  </a:lnTo>
                  <a:lnTo>
                    <a:pt x="195975" y="14608"/>
                  </a:lnTo>
                  <a:lnTo>
                    <a:pt x="240069" y="3750"/>
                  </a:lnTo>
                  <a:lnTo>
                    <a:pt x="286543" y="0"/>
                  </a:lnTo>
                  <a:lnTo>
                    <a:pt x="333023" y="3750"/>
                  </a:lnTo>
                  <a:lnTo>
                    <a:pt x="377114" y="14608"/>
                  </a:lnTo>
                  <a:lnTo>
                    <a:pt x="381244" y="16354"/>
                  </a:lnTo>
                  <a:lnTo>
                    <a:pt x="286541" y="16354"/>
                  </a:lnTo>
                  <a:lnTo>
                    <a:pt x="237973" y="20707"/>
                  </a:lnTo>
                  <a:lnTo>
                    <a:pt x="192263" y="33258"/>
                  </a:lnTo>
                  <a:lnTo>
                    <a:pt x="150172" y="53242"/>
                  </a:lnTo>
                  <a:lnTo>
                    <a:pt x="112463" y="79899"/>
                  </a:lnTo>
                  <a:lnTo>
                    <a:pt x="79899" y="112463"/>
                  </a:lnTo>
                  <a:lnTo>
                    <a:pt x="53242" y="150173"/>
                  </a:lnTo>
                  <a:lnTo>
                    <a:pt x="33258" y="192264"/>
                  </a:lnTo>
                  <a:lnTo>
                    <a:pt x="20707" y="237975"/>
                  </a:lnTo>
                  <a:lnTo>
                    <a:pt x="16356" y="286544"/>
                  </a:lnTo>
                  <a:close/>
                </a:path>
                <a:path w="573404" h="573404">
                  <a:moveTo>
                    <a:pt x="381249" y="556731"/>
                  </a:moveTo>
                  <a:lnTo>
                    <a:pt x="286543" y="556730"/>
                  </a:lnTo>
                  <a:lnTo>
                    <a:pt x="335110" y="552377"/>
                  </a:lnTo>
                  <a:lnTo>
                    <a:pt x="380820" y="539826"/>
                  </a:lnTo>
                  <a:lnTo>
                    <a:pt x="422912" y="519841"/>
                  </a:lnTo>
                  <a:lnTo>
                    <a:pt x="460622" y="493185"/>
                  </a:lnTo>
                  <a:lnTo>
                    <a:pt x="493186" y="460621"/>
                  </a:lnTo>
                  <a:lnTo>
                    <a:pt x="519842" y="422911"/>
                  </a:lnTo>
                  <a:lnTo>
                    <a:pt x="539827" y="380819"/>
                  </a:lnTo>
                  <a:lnTo>
                    <a:pt x="552378" y="335109"/>
                  </a:lnTo>
                  <a:lnTo>
                    <a:pt x="556730" y="286541"/>
                  </a:lnTo>
                  <a:lnTo>
                    <a:pt x="552377" y="237975"/>
                  </a:lnTo>
                  <a:lnTo>
                    <a:pt x="539826" y="192264"/>
                  </a:lnTo>
                  <a:lnTo>
                    <a:pt x="519841" y="150172"/>
                  </a:lnTo>
                  <a:lnTo>
                    <a:pt x="493185" y="112463"/>
                  </a:lnTo>
                  <a:lnTo>
                    <a:pt x="460620" y="79898"/>
                  </a:lnTo>
                  <a:lnTo>
                    <a:pt x="422910" y="53242"/>
                  </a:lnTo>
                  <a:lnTo>
                    <a:pt x="380818" y="33257"/>
                  </a:lnTo>
                  <a:lnTo>
                    <a:pt x="335105" y="20707"/>
                  </a:lnTo>
                  <a:lnTo>
                    <a:pt x="286541" y="16354"/>
                  </a:lnTo>
                  <a:lnTo>
                    <a:pt x="381244" y="16354"/>
                  </a:lnTo>
                  <a:lnTo>
                    <a:pt x="418227" y="31983"/>
                  </a:lnTo>
                  <a:lnTo>
                    <a:pt x="455772" y="55286"/>
                  </a:lnTo>
                  <a:lnTo>
                    <a:pt x="489160" y="83927"/>
                  </a:lnTo>
                  <a:lnTo>
                    <a:pt x="517801" y="117315"/>
                  </a:lnTo>
                  <a:lnTo>
                    <a:pt x="541103" y="154860"/>
                  </a:lnTo>
                  <a:lnTo>
                    <a:pt x="558479" y="195974"/>
                  </a:lnTo>
                  <a:lnTo>
                    <a:pt x="569336" y="240065"/>
                  </a:lnTo>
                  <a:lnTo>
                    <a:pt x="573087" y="286544"/>
                  </a:lnTo>
                  <a:lnTo>
                    <a:pt x="569336" y="333022"/>
                  </a:lnTo>
                  <a:lnTo>
                    <a:pt x="558478" y="377113"/>
                  </a:lnTo>
                  <a:lnTo>
                    <a:pt x="541103" y="418226"/>
                  </a:lnTo>
                  <a:lnTo>
                    <a:pt x="517800" y="455772"/>
                  </a:lnTo>
                  <a:lnTo>
                    <a:pt x="489160" y="489160"/>
                  </a:lnTo>
                  <a:lnTo>
                    <a:pt x="455772" y="517800"/>
                  </a:lnTo>
                  <a:lnTo>
                    <a:pt x="418226" y="541103"/>
                  </a:lnTo>
                  <a:lnTo>
                    <a:pt x="381249" y="556731"/>
                  </a:lnTo>
                  <a:close/>
                </a:path>
                <a:path w="573404" h="573404">
                  <a:moveTo>
                    <a:pt x="286543" y="573087"/>
                  </a:moveTo>
                  <a:lnTo>
                    <a:pt x="240064" y="569336"/>
                  </a:lnTo>
                  <a:lnTo>
                    <a:pt x="195973" y="558478"/>
                  </a:lnTo>
                  <a:lnTo>
                    <a:pt x="154860" y="541103"/>
                  </a:lnTo>
                  <a:lnTo>
                    <a:pt x="117314" y="517800"/>
                  </a:lnTo>
                  <a:lnTo>
                    <a:pt x="83926" y="489160"/>
                  </a:lnTo>
                  <a:lnTo>
                    <a:pt x="55286" y="455772"/>
                  </a:lnTo>
                  <a:lnTo>
                    <a:pt x="31983" y="418226"/>
                  </a:lnTo>
                  <a:lnTo>
                    <a:pt x="14608" y="377113"/>
                  </a:lnTo>
                  <a:lnTo>
                    <a:pt x="3750" y="333022"/>
                  </a:lnTo>
                  <a:lnTo>
                    <a:pt x="0" y="286543"/>
                  </a:lnTo>
                  <a:lnTo>
                    <a:pt x="16356" y="286544"/>
                  </a:lnTo>
                  <a:lnTo>
                    <a:pt x="20709" y="335110"/>
                  </a:lnTo>
                  <a:lnTo>
                    <a:pt x="33259" y="380820"/>
                  </a:lnTo>
                  <a:lnTo>
                    <a:pt x="53244" y="422912"/>
                  </a:lnTo>
                  <a:lnTo>
                    <a:pt x="79901" y="460622"/>
                  </a:lnTo>
                  <a:lnTo>
                    <a:pt x="112465" y="493186"/>
                  </a:lnTo>
                  <a:lnTo>
                    <a:pt x="150175" y="519842"/>
                  </a:lnTo>
                  <a:lnTo>
                    <a:pt x="192266" y="539827"/>
                  </a:lnTo>
                  <a:lnTo>
                    <a:pt x="237977" y="552378"/>
                  </a:lnTo>
                  <a:lnTo>
                    <a:pt x="286544" y="556731"/>
                  </a:lnTo>
                  <a:lnTo>
                    <a:pt x="381249" y="556731"/>
                  </a:lnTo>
                  <a:lnTo>
                    <a:pt x="377113" y="558478"/>
                  </a:lnTo>
                  <a:lnTo>
                    <a:pt x="333022" y="569336"/>
                  </a:lnTo>
                  <a:lnTo>
                    <a:pt x="286543" y="573087"/>
                  </a:lnTo>
                  <a:close/>
                </a:path>
              </a:pathLst>
            </a:custGeom>
            <a:solidFill>
              <a:srgbClr val="2223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144962" y="4281561"/>
              <a:ext cx="573405" cy="573405"/>
            </a:xfrm>
            <a:custGeom>
              <a:rect l="l" t="t" r="r" b="b"/>
              <a:pathLst>
                <a:path w="573404" h="573404">
                  <a:moveTo>
                    <a:pt x="0" y="286544"/>
                  </a:moveTo>
                  <a:lnTo>
                    <a:pt x="3750" y="240065"/>
                  </a:lnTo>
                  <a:lnTo>
                    <a:pt x="14608" y="195974"/>
                  </a:lnTo>
                  <a:lnTo>
                    <a:pt x="31983" y="154860"/>
                  </a:lnTo>
                  <a:lnTo>
                    <a:pt x="55286" y="117315"/>
                  </a:lnTo>
                  <a:lnTo>
                    <a:pt x="83926" y="83927"/>
                  </a:lnTo>
                  <a:lnTo>
                    <a:pt x="117314" y="55286"/>
                  </a:lnTo>
                  <a:lnTo>
                    <a:pt x="154860" y="31983"/>
                  </a:lnTo>
                  <a:lnTo>
                    <a:pt x="195973" y="14608"/>
                  </a:lnTo>
                  <a:lnTo>
                    <a:pt x="240064" y="3750"/>
                  </a:lnTo>
                  <a:lnTo>
                    <a:pt x="286543" y="0"/>
                  </a:lnTo>
                  <a:lnTo>
                    <a:pt x="333022" y="3750"/>
                  </a:lnTo>
                  <a:lnTo>
                    <a:pt x="377113" y="14608"/>
                  </a:lnTo>
                  <a:lnTo>
                    <a:pt x="418226" y="31983"/>
                  </a:lnTo>
                  <a:lnTo>
                    <a:pt x="455772" y="55286"/>
                  </a:lnTo>
                  <a:lnTo>
                    <a:pt x="489160" y="83926"/>
                  </a:lnTo>
                  <a:lnTo>
                    <a:pt x="517800" y="117314"/>
                  </a:lnTo>
                  <a:lnTo>
                    <a:pt x="541103" y="154860"/>
                  </a:lnTo>
                  <a:lnTo>
                    <a:pt x="558478" y="195973"/>
                  </a:lnTo>
                  <a:lnTo>
                    <a:pt x="569336" y="240064"/>
                  </a:lnTo>
                  <a:lnTo>
                    <a:pt x="573087" y="286543"/>
                  </a:lnTo>
                  <a:lnTo>
                    <a:pt x="569336" y="333022"/>
                  </a:lnTo>
                  <a:lnTo>
                    <a:pt x="558478" y="377113"/>
                  </a:lnTo>
                  <a:lnTo>
                    <a:pt x="541103" y="418226"/>
                  </a:lnTo>
                  <a:lnTo>
                    <a:pt x="517800" y="455772"/>
                  </a:lnTo>
                  <a:lnTo>
                    <a:pt x="489160" y="489160"/>
                  </a:lnTo>
                  <a:lnTo>
                    <a:pt x="455772" y="517800"/>
                  </a:lnTo>
                  <a:lnTo>
                    <a:pt x="418226" y="541103"/>
                  </a:lnTo>
                  <a:lnTo>
                    <a:pt x="377113" y="558478"/>
                  </a:lnTo>
                  <a:lnTo>
                    <a:pt x="333022" y="569336"/>
                  </a:lnTo>
                  <a:lnTo>
                    <a:pt x="286543" y="573087"/>
                  </a:lnTo>
                  <a:lnTo>
                    <a:pt x="240064" y="569336"/>
                  </a:lnTo>
                  <a:lnTo>
                    <a:pt x="195973" y="558478"/>
                  </a:lnTo>
                  <a:lnTo>
                    <a:pt x="154860" y="541103"/>
                  </a:lnTo>
                  <a:lnTo>
                    <a:pt x="117314" y="517800"/>
                  </a:lnTo>
                  <a:lnTo>
                    <a:pt x="83926" y="489160"/>
                  </a:lnTo>
                  <a:lnTo>
                    <a:pt x="55286" y="455772"/>
                  </a:lnTo>
                  <a:lnTo>
                    <a:pt x="31983" y="418226"/>
                  </a:lnTo>
                  <a:lnTo>
                    <a:pt x="14608" y="377113"/>
                  </a:lnTo>
                  <a:lnTo>
                    <a:pt x="3750" y="333022"/>
                  </a:lnTo>
                  <a:lnTo>
                    <a:pt x="0" y="286543"/>
                  </a:lnTo>
                  <a:close/>
                </a:path>
                <a:path w="573404" h="573404">
                  <a:moveTo>
                    <a:pt x="16356" y="286543"/>
                  </a:moveTo>
                  <a:lnTo>
                    <a:pt x="20709" y="335110"/>
                  </a:lnTo>
                  <a:lnTo>
                    <a:pt x="33259" y="380820"/>
                  </a:lnTo>
                  <a:lnTo>
                    <a:pt x="53244" y="422912"/>
                  </a:lnTo>
                  <a:lnTo>
                    <a:pt x="79901" y="460622"/>
                  </a:lnTo>
                  <a:lnTo>
                    <a:pt x="112465" y="493186"/>
                  </a:lnTo>
                  <a:lnTo>
                    <a:pt x="150175" y="519842"/>
                  </a:lnTo>
                  <a:lnTo>
                    <a:pt x="192266" y="539827"/>
                  </a:lnTo>
                  <a:lnTo>
                    <a:pt x="237977" y="552378"/>
                  </a:lnTo>
                  <a:lnTo>
                    <a:pt x="286544" y="556731"/>
                  </a:lnTo>
                  <a:lnTo>
                    <a:pt x="335110" y="552377"/>
                  </a:lnTo>
                  <a:lnTo>
                    <a:pt x="380820" y="539826"/>
                  </a:lnTo>
                  <a:lnTo>
                    <a:pt x="422912" y="519841"/>
                  </a:lnTo>
                  <a:lnTo>
                    <a:pt x="460622" y="493185"/>
                  </a:lnTo>
                  <a:lnTo>
                    <a:pt x="493186" y="460621"/>
                  </a:lnTo>
                  <a:lnTo>
                    <a:pt x="519842" y="422911"/>
                  </a:lnTo>
                  <a:lnTo>
                    <a:pt x="539827" y="380819"/>
                  </a:lnTo>
                  <a:lnTo>
                    <a:pt x="552378" y="335109"/>
                  </a:lnTo>
                  <a:lnTo>
                    <a:pt x="556731" y="286542"/>
                  </a:lnTo>
                  <a:lnTo>
                    <a:pt x="552377" y="237975"/>
                  </a:lnTo>
                  <a:lnTo>
                    <a:pt x="539826" y="192264"/>
                  </a:lnTo>
                  <a:lnTo>
                    <a:pt x="519841" y="150173"/>
                  </a:lnTo>
                  <a:lnTo>
                    <a:pt x="493185" y="112463"/>
                  </a:lnTo>
                  <a:lnTo>
                    <a:pt x="460621" y="79899"/>
                  </a:lnTo>
                  <a:lnTo>
                    <a:pt x="422911" y="53242"/>
                  </a:lnTo>
                  <a:lnTo>
                    <a:pt x="380819" y="33258"/>
                  </a:lnTo>
                  <a:lnTo>
                    <a:pt x="335109" y="20707"/>
                  </a:lnTo>
                  <a:lnTo>
                    <a:pt x="286542" y="16354"/>
                  </a:lnTo>
                  <a:lnTo>
                    <a:pt x="237975" y="20707"/>
                  </a:lnTo>
                  <a:lnTo>
                    <a:pt x="192264" y="33257"/>
                  </a:lnTo>
                  <a:lnTo>
                    <a:pt x="150173" y="53242"/>
                  </a:lnTo>
                  <a:lnTo>
                    <a:pt x="112463" y="79898"/>
                  </a:lnTo>
                  <a:lnTo>
                    <a:pt x="79899" y="112463"/>
                  </a:lnTo>
                  <a:lnTo>
                    <a:pt x="53242" y="150172"/>
                  </a:lnTo>
                  <a:lnTo>
                    <a:pt x="33258" y="192264"/>
                  </a:lnTo>
                  <a:lnTo>
                    <a:pt x="20707" y="237975"/>
                  </a:lnTo>
                  <a:lnTo>
                    <a:pt x="16354" y="286541"/>
                  </a:lnTo>
                  <a:close/>
                </a:path>
              </a:pathLst>
            </a:custGeom>
            <a:ln w="12700">
              <a:solidFill>
                <a:srgbClr val="22232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776787" y="4267272"/>
              <a:ext cx="611505" cy="611505"/>
            </a:xfrm>
            <a:custGeom>
              <a:rect l="l" t="t" r="r" b="b"/>
              <a:pathLst>
                <a:path w="611504" h="611504">
                  <a:moveTo>
                    <a:pt x="611187" y="305594"/>
                  </a:moveTo>
                  <a:lnTo>
                    <a:pt x="0" y="305594"/>
                  </a:lnTo>
                  <a:lnTo>
                    <a:pt x="4000" y="256024"/>
                  </a:lnTo>
                  <a:lnTo>
                    <a:pt x="15580" y="209002"/>
                  </a:lnTo>
                  <a:lnTo>
                    <a:pt x="34110" y="165155"/>
                  </a:lnTo>
                  <a:lnTo>
                    <a:pt x="58962" y="125113"/>
                  </a:lnTo>
                  <a:lnTo>
                    <a:pt x="89507" y="89505"/>
                  </a:lnTo>
                  <a:lnTo>
                    <a:pt x="125115" y="58961"/>
                  </a:lnTo>
                  <a:lnTo>
                    <a:pt x="165157" y="34109"/>
                  </a:lnTo>
                  <a:lnTo>
                    <a:pt x="209005" y="15579"/>
                  </a:lnTo>
                  <a:lnTo>
                    <a:pt x="256031" y="3999"/>
                  </a:lnTo>
                  <a:lnTo>
                    <a:pt x="305593" y="0"/>
                  </a:lnTo>
                  <a:lnTo>
                    <a:pt x="355163" y="4000"/>
                  </a:lnTo>
                  <a:lnTo>
                    <a:pt x="402185" y="15579"/>
                  </a:lnTo>
                  <a:lnTo>
                    <a:pt x="446031" y="34110"/>
                  </a:lnTo>
                  <a:lnTo>
                    <a:pt x="486073" y="58962"/>
                  </a:lnTo>
                  <a:lnTo>
                    <a:pt x="521681" y="89506"/>
                  </a:lnTo>
                  <a:lnTo>
                    <a:pt x="552225" y="125114"/>
                  </a:lnTo>
                  <a:lnTo>
                    <a:pt x="577077" y="165156"/>
                  </a:lnTo>
                  <a:lnTo>
                    <a:pt x="595607" y="209003"/>
                  </a:lnTo>
                  <a:lnTo>
                    <a:pt x="607187" y="256025"/>
                  </a:lnTo>
                  <a:lnTo>
                    <a:pt x="611187" y="305594"/>
                  </a:lnTo>
                  <a:close/>
                </a:path>
                <a:path w="611504" h="611504">
                  <a:moveTo>
                    <a:pt x="305593" y="611187"/>
                  </a:moveTo>
                  <a:lnTo>
                    <a:pt x="256024" y="607187"/>
                  </a:lnTo>
                  <a:lnTo>
                    <a:pt x="209002" y="595607"/>
                  </a:lnTo>
                  <a:lnTo>
                    <a:pt x="165155" y="577076"/>
                  </a:lnTo>
                  <a:lnTo>
                    <a:pt x="125114" y="552224"/>
                  </a:lnTo>
                  <a:lnTo>
                    <a:pt x="89506" y="521680"/>
                  </a:lnTo>
                  <a:lnTo>
                    <a:pt x="58961" y="486072"/>
                  </a:lnTo>
                  <a:lnTo>
                    <a:pt x="34109" y="446030"/>
                  </a:lnTo>
                  <a:lnTo>
                    <a:pt x="15579" y="402184"/>
                  </a:lnTo>
                  <a:lnTo>
                    <a:pt x="3999" y="355161"/>
                  </a:lnTo>
                  <a:lnTo>
                    <a:pt x="0" y="305592"/>
                  </a:lnTo>
                  <a:lnTo>
                    <a:pt x="611187" y="305594"/>
                  </a:lnTo>
                  <a:lnTo>
                    <a:pt x="607187" y="355162"/>
                  </a:lnTo>
                  <a:lnTo>
                    <a:pt x="595607" y="402184"/>
                  </a:lnTo>
                  <a:lnTo>
                    <a:pt x="577077" y="446031"/>
                  </a:lnTo>
                  <a:lnTo>
                    <a:pt x="552225" y="486073"/>
                  </a:lnTo>
                  <a:lnTo>
                    <a:pt x="521680" y="521681"/>
                  </a:lnTo>
                  <a:lnTo>
                    <a:pt x="486073" y="552225"/>
                  </a:lnTo>
                  <a:lnTo>
                    <a:pt x="446031" y="577077"/>
                  </a:lnTo>
                  <a:lnTo>
                    <a:pt x="402184" y="595608"/>
                  </a:lnTo>
                  <a:lnTo>
                    <a:pt x="355162" y="607187"/>
                  </a:lnTo>
                  <a:lnTo>
                    <a:pt x="305593" y="611187"/>
                  </a:lnTo>
                  <a:close/>
                </a:path>
              </a:pathLst>
            </a:custGeom>
            <a:solidFill>
              <a:srgbClr val="EDEDE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4776787" y="4267272"/>
              <a:ext cx="611505" cy="611505"/>
            </a:xfrm>
            <a:custGeom>
              <a:rect l="l" t="t" r="r" b="b"/>
              <a:pathLst>
                <a:path w="611504" h="611504">
                  <a:moveTo>
                    <a:pt x="0" y="305594"/>
                  </a:moveTo>
                  <a:lnTo>
                    <a:pt x="4000" y="256025"/>
                  </a:lnTo>
                  <a:lnTo>
                    <a:pt x="15579" y="209003"/>
                  </a:lnTo>
                  <a:lnTo>
                    <a:pt x="34110" y="165156"/>
                  </a:lnTo>
                  <a:lnTo>
                    <a:pt x="58962" y="125114"/>
                  </a:lnTo>
                  <a:lnTo>
                    <a:pt x="89506" y="89506"/>
                  </a:lnTo>
                  <a:lnTo>
                    <a:pt x="125114" y="58962"/>
                  </a:lnTo>
                  <a:lnTo>
                    <a:pt x="165155" y="34110"/>
                  </a:lnTo>
                  <a:lnTo>
                    <a:pt x="209002" y="15579"/>
                  </a:lnTo>
                  <a:lnTo>
                    <a:pt x="256024" y="4000"/>
                  </a:lnTo>
                  <a:lnTo>
                    <a:pt x="305593" y="0"/>
                  </a:lnTo>
                  <a:lnTo>
                    <a:pt x="355161" y="3999"/>
                  </a:lnTo>
                  <a:lnTo>
                    <a:pt x="402184" y="15579"/>
                  </a:lnTo>
                  <a:lnTo>
                    <a:pt x="446030" y="34109"/>
                  </a:lnTo>
                  <a:lnTo>
                    <a:pt x="486072" y="58961"/>
                  </a:lnTo>
                  <a:lnTo>
                    <a:pt x="521680" y="89505"/>
                  </a:lnTo>
                  <a:lnTo>
                    <a:pt x="552224" y="125113"/>
                  </a:lnTo>
                  <a:lnTo>
                    <a:pt x="577077" y="165155"/>
                  </a:lnTo>
                  <a:lnTo>
                    <a:pt x="595607" y="209002"/>
                  </a:lnTo>
                  <a:lnTo>
                    <a:pt x="607187" y="256024"/>
                  </a:lnTo>
                  <a:lnTo>
                    <a:pt x="611187" y="305593"/>
                  </a:lnTo>
                  <a:lnTo>
                    <a:pt x="607187" y="355162"/>
                  </a:lnTo>
                  <a:lnTo>
                    <a:pt x="595607" y="402184"/>
                  </a:lnTo>
                  <a:lnTo>
                    <a:pt x="577077" y="446031"/>
                  </a:lnTo>
                  <a:lnTo>
                    <a:pt x="552225" y="486073"/>
                  </a:lnTo>
                  <a:lnTo>
                    <a:pt x="521680" y="521681"/>
                  </a:lnTo>
                  <a:lnTo>
                    <a:pt x="486073" y="552225"/>
                  </a:lnTo>
                  <a:lnTo>
                    <a:pt x="446031" y="577077"/>
                  </a:lnTo>
                  <a:lnTo>
                    <a:pt x="402184" y="595608"/>
                  </a:lnTo>
                  <a:lnTo>
                    <a:pt x="355162" y="607187"/>
                  </a:lnTo>
                  <a:lnTo>
                    <a:pt x="305593" y="611187"/>
                  </a:lnTo>
                  <a:lnTo>
                    <a:pt x="256024" y="607187"/>
                  </a:lnTo>
                  <a:lnTo>
                    <a:pt x="209002" y="595607"/>
                  </a:lnTo>
                  <a:lnTo>
                    <a:pt x="165155" y="577076"/>
                  </a:lnTo>
                  <a:lnTo>
                    <a:pt x="125114" y="552224"/>
                  </a:lnTo>
                  <a:lnTo>
                    <a:pt x="89506" y="521680"/>
                  </a:lnTo>
                  <a:lnTo>
                    <a:pt x="58961" y="486072"/>
                  </a:lnTo>
                  <a:lnTo>
                    <a:pt x="34109" y="446030"/>
                  </a:lnTo>
                  <a:lnTo>
                    <a:pt x="15579" y="402184"/>
                  </a:lnTo>
                  <a:lnTo>
                    <a:pt x="3999" y="355161"/>
                  </a:lnTo>
                  <a:lnTo>
                    <a:pt x="0" y="305592"/>
                  </a:lnTo>
                  <a:close/>
                </a:path>
              </a:pathLst>
            </a:custGeom>
            <a:ln w="12700">
              <a:solidFill>
                <a:srgbClr val="22232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4795837" y="4281561"/>
              <a:ext cx="573405" cy="573405"/>
            </a:xfrm>
            <a:custGeom>
              <a:rect l="l" t="t" r="r" b="b"/>
              <a:pathLst>
                <a:path w="573404" h="573404">
                  <a:moveTo>
                    <a:pt x="16356" y="286544"/>
                  </a:moveTo>
                  <a:lnTo>
                    <a:pt x="0" y="286544"/>
                  </a:lnTo>
                  <a:lnTo>
                    <a:pt x="3750" y="240064"/>
                  </a:lnTo>
                  <a:lnTo>
                    <a:pt x="14608" y="195973"/>
                  </a:lnTo>
                  <a:lnTo>
                    <a:pt x="31984" y="154860"/>
                  </a:lnTo>
                  <a:lnTo>
                    <a:pt x="55287" y="117314"/>
                  </a:lnTo>
                  <a:lnTo>
                    <a:pt x="83927" y="83926"/>
                  </a:lnTo>
                  <a:lnTo>
                    <a:pt x="117315" y="55286"/>
                  </a:lnTo>
                  <a:lnTo>
                    <a:pt x="154861" y="31983"/>
                  </a:lnTo>
                  <a:lnTo>
                    <a:pt x="195975" y="14608"/>
                  </a:lnTo>
                  <a:lnTo>
                    <a:pt x="240069" y="3750"/>
                  </a:lnTo>
                  <a:lnTo>
                    <a:pt x="286543" y="0"/>
                  </a:lnTo>
                  <a:lnTo>
                    <a:pt x="333023" y="3750"/>
                  </a:lnTo>
                  <a:lnTo>
                    <a:pt x="377114" y="14608"/>
                  </a:lnTo>
                  <a:lnTo>
                    <a:pt x="381244" y="16354"/>
                  </a:lnTo>
                  <a:lnTo>
                    <a:pt x="286541" y="16354"/>
                  </a:lnTo>
                  <a:lnTo>
                    <a:pt x="237973" y="20707"/>
                  </a:lnTo>
                  <a:lnTo>
                    <a:pt x="192263" y="33258"/>
                  </a:lnTo>
                  <a:lnTo>
                    <a:pt x="150172" y="53242"/>
                  </a:lnTo>
                  <a:lnTo>
                    <a:pt x="112462" y="79899"/>
                  </a:lnTo>
                  <a:lnTo>
                    <a:pt x="79898" y="112463"/>
                  </a:lnTo>
                  <a:lnTo>
                    <a:pt x="53242" y="150173"/>
                  </a:lnTo>
                  <a:lnTo>
                    <a:pt x="33257" y="192264"/>
                  </a:lnTo>
                  <a:lnTo>
                    <a:pt x="20707" y="237975"/>
                  </a:lnTo>
                  <a:lnTo>
                    <a:pt x="16356" y="286544"/>
                  </a:lnTo>
                  <a:close/>
                </a:path>
                <a:path w="573404" h="573404">
                  <a:moveTo>
                    <a:pt x="381249" y="556731"/>
                  </a:moveTo>
                  <a:lnTo>
                    <a:pt x="286543" y="556730"/>
                  </a:lnTo>
                  <a:lnTo>
                    <a:pt x="335109" y="552377"/>
                  </a:lnTo>
                  <a:lnTo>
                    <a:pt x="380820" y="539826"/>
                  </a:lnTo>
                  <a:lnTo>
                    <a:pt x="422912" y="519841"/>
                  </a:lnTo>
                  <a:lnTo>
                    <a:pt x="460621" y="493185"/>
                  </a:lnTo>
                  <a:lnTo>
                    <a:pt x="493186" y="460621"/>
                  </a:lnTo>
                  <a:lnTo>
                    <a:pt x="519842" y="422911"/>
                  </a:lnTo>
                  <a:lnTo>
                    <a:pt x="539827" y="380819"/>
                  </a:lnTo>
                  <a:lnTo>
                    <a:pt x="552377" y="335109"/>
                  </a:lnTo>
                  <a:lnTo>
                    <a:pt x="556729" y="286541"/>
                  </a:lnTo>
                  <a:lnTo>
                    <a:pt x="552376" y="237975"/>
                  </a:lnTo>
                  <a:lnTo>
                    <a:pt x="539826" y="192264"/>
                  </a:lnTo>
                  <a:lnTo>
                    <a:pt x="519841" y="150172"/>
                  </a:lnTo>
                  <a:lnTo>
                    <a:pt x="493185" y="112463"/>
                  </a:lnTo>
                  <a:lnTo>
                    <a:pt x="460620" y="79898"/>
                  </a:lnTo>
                  <a:lnTo>
                    <a:pt x="422910" y="53242"/>
                  </a:lnTo>
                  <a:lnTo>
                    <a:pt x="380818" y="33257"/>
                  </a:lnTo>
                  <a:lnTo>
                    <a:pt x="335104" y="20707"/>
                  </a:lnTo>
                  <a:lnTo>
                    <a:pt x="286541" y="16354"/>
                  </a:lnTo>
                  <a:lnTo>
                    <a:pt x="381244" y="16354"/>
                  </a:lnTo>
                  <a:lnTo>
                    <a:pt x="418227" y="31983"/>
                  </a:lnTo>
                  <a:lnTo>
                    <a:pt x="455772" y="55286"/>
                  </a:lnTo>
                  <a:lnTo>
                    <a:pt x="489160" y="83927"/>
                  </a:lnTo>
                  <a:lnTo>
                    <a:pt x="517801" y="117315"/>
                  </a:lnTo>
                  <a:lnTo>
                    <a:pt x="541103" y="154860"/>
                  </a:lnTo>
                  <a:lnTo>
                    <a:pt x="558479" y="195974"/>
                  </a:lnTo>
                  <a:lnTo>
                    <a:pt x="569336" y="240065"/>
                  </a:lnTo>
                  <a:lnTo>
                    <a:pt x="573087" y="286544"/>
                  </a:lnTo>
                  <a:lnTo>
                    <a:pt x="569336" y="333022"/>
                  </a:lnTo>
                  <a:lnTo>
                    <a:pt x="558478" y="377113"/>
                  </a:lnTo>
                  <a:lnTo>
                    <a:pt x="541103" y="418226"/>
                  </a:lnTo>
                  <a:lnTo>
                    <a:pt x="517800" y="455772"/>
                  </a:lnTo>
                  <a:lnTo>
                    <a:pt x="489160" y="489160"/>
                  </a:lnTo>
                  <a:lnTo>
                    <a:pt x="455772" y="517800"/>
                  </a:lnTo>
                  <a:lnTo>
                    <a:pt x="418226" y="541103"/>
                  </a:lnTo>
                  <a:lnTo>
                    <a:pt x="381249" y="556731"/>
                  </a:lnTo>
                  <a:close/>
                </a:path>
                <a:path w="573404" h="573404">
                  <a:moveTo>
                    <a:pt x="286543" y="573087"/>
                  </a:moveTo>
                  <a:lnTo>
                    <a:pt x="240064" y="569336"/>
                  </a:lnTo>
                  <a:lnTo>
                    <a:pt x="195973" y="558478"/>
                  </a:lnTo>
                  <a:lnTo>
                    <a:pt x="154860" y="541103"/>
                  </a:lnTo>
                  <a:lnTo>
                    <a:pt x="117314" y="517800"/>
                  </a:lnTo>
                  <a:lnTo>
                    <a:pt x="83926" y="489160"/>
                  </a:lnTo>
                  <a:lnTo>
                    <a:pt x="55286" y="455772"/>
                  </a:lnTo>
                  <a:lnTo>
                    <a:pt x="31983" y="418226"/>
                  </a:lnTo>
                  <a:lnTo>
                    <a:pt x="14608" y="377113"/>
                  </a:lnTo>
                  <a:lnTo>
                    <a:pt x="3750" y="333022"/>
                  </a:lnTo>
                  <a:lnTo>
                    <a:pt x="0" y="286543"/>
                  </a:lnTo>
                  <a:lnTo>
                    <a:pt x="16356" y="286544"/>
                  </a:lnTo>
                  <a:lnTo>
                    <a:pt x="20709" y="335110"/>
                  </a:lnTo>
                  <a:lnTo>
                    <a:pt x="33259" y="380820"/>
                  </a:lnTo>
                  <a:lnTo>
                    <a:pt x="53244" y="422912"/>
                  </a:lnTo>
                  <a:lnTo>
                    <a:pt x="79900" y="460622"/>
                  </a:lnTo>
                  <a:lnTo>
                    <a:pt x="112465" y="493186"/>
                  </a:lnTo>
                  <a:lnTo>
                    <a:pt x="150174" y="519842"/>
                  </a:lnTo>
                  <a:lnTo>
                    <a:pt x="192266" y="539827"/>
                  </a:lnTo>
                  <a:lnTo>
                    <a:pt x="237977" y="552378"/>
                  </a:lnTo>
                  <a:lnTo>
                    <a:pt x="286543" y="556731"/>
                  </a:lnTo>
                  <a:lnTo>
                    <a:pt x="381249" y="556731"/>
                  </a:lnTo>
                  <a:lnTo>
                    <a:pt x="377113" y="558478"/>
                  </a:lnTo>
                  <a:lnTo>
                    <a:pt x="333022" y="569336"/>
                  </a:lnTo>
                  <a:lnTo>
                    <a:pt x="286543" y="573087"/>
                  </a:lnTo>
                  <a:close/>
                </a:path>
              </a:pathLst>
            </a:custGeom>
            <a:solidFill>
              <a:srgbClr val="2223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795837" y="4281561"/>
              <a:ext cx="573405" cy="573405"/>
            </a:xfrm>
            <a:custGeom>
              <a:rect l="l" t="t" r="r" b="b"/>
              <a:pathLst>
                <a:path w="573404" h="573404">
                  <a:moveTo>
                    <a:pt x="0" y="286544"/>
                  </a:moveTo>
                  <a:lnTo>
                    <a:pt x="3750" y="240065"/>
                  </a:lnTo>
                  <a:lnTo>
                    <a:pt x="14608" y="195974"/>
                  </a:lnTo>
                  <a:lnTo>
                    <a:pt x="31983" y="154860"/>
                  </a:lnTo>
                  <a:lnTo>
                    <a:pt x="55286" y="117315"/>
                  </a:lnTo>
                  <a:lnTo>
                    <a:pt x="83926" y="83927"/>
                  </a:lnTo>
                  <a:lnTo>
                    <a:pt x="117314" y="55286"/>
                  </a:lnTo>
                  <a:lnTo>
                    <a:pt x="154860" y="31983"/>
                  </a:lnTo>
                  <a:lnTo>
                    <a:pt x="195973" y="14608"/>
                  </a:lnTo>
                  <a:lnTo>
                    <a:pt x="240064" y="3750"/>
                  </a:lnTo>
                  <a:lnTo>
                    <a:pt x="286543" y="0"/>
                  </a:lnTo>
                  <a:lnTo>
                    <a:pt x="333022" y="3750"/>
                  </a:lnTo>
                  <a:lnTo>
                    <a:pt x="377113" y="14608"/>
                  </a:lnTo>
                  <a:lnTo>
                    <a:pt x="418226" y="31983"/>
                  </a:lnTo>
                  <a:lnTo>
                    <a:pt x="455772" y="55286"/>
                  </a:lnTo>
                  <a:lnTo>
                    <a:pt x="489160" y="83926"/>
                  </a:lnTo>
                  <a:lnTo>
                    <a:pt x="517800" y="117314"/>
                  </a:lnTo>
                  <a:lnTo>
                    <a:pt x="541103" y="154860"/>
                  </a:lnTo>
                  <a:lnTo>
                    <a:pt x="558478" y="195973"/>
                  </a:lnTo>
                  <a:lnTo>
                    <a:pt x="569336" y="240064"/>
                  </a:lnTo>
                  <a:lnTo>
                    <a:pt x="573087" y="286543"/>
                  </a:lnTo>
                  <a:lnTo>
                    <a:pt x="569336" y="333022"/>
                  </a:lnTo>
                  <a:lnTo>
                    <a:pt x="558478" y="377113"/>
                  </a:lnTo>
                  <a:lnTo>
                    <a:pt x="541103" y="418226"/>
                  </a:lnTo>
                  <a:lnTo>
                    <a:pt x="517800" y="455772"/>
                  </a:lnTo>
                  <a:lnTo>
                    <a:pt x="489160" y="489160"/>
                  </a:lnTo>
                  <a:lnTo>
                    <a:pt x="455772" y="517800"/>
                  </a:lnTo>
                  <a:lnTo>
                    <a:pt x="418226" y="541103"/>
                  </a:lnTo>
                  <a:lnTo>
                    <a:pt x="377113" y="558478"/>
                  </a:lnTo>
                  <a:lnTo>
                    <a:pt x="333022" y="569336"/>
                  </a:lnTo>
                  <a:lnTo>
                    <a:pt x="286543" y="573087"/>
                  </a:lnTo>
                  <a:lnTo>
                    <a:pt x="240064" y="569336"/>
                  </a:lnTo>
                  <a:lnTo>
                    <a:pt x="195973" y="558478"/>
                  </a:lnTo>
                  <a:lnTo>
                    <a:pt x="154860" y="541103"/>
                  </a:lnTo>
                  <a:lnTo>
                    <a:pt x="117314" y="517800"/>
                  </a:lnTo>
                  <a:lnTo>
                    <a:pt x="83926" y="489160"/>
                  </a:lnTo>
                  <a:lnTo>
                    <a:pt x="55286" y="455772"/>
                  </a:lnTo>
                  <a:lnTo>
                    <a:pt x="31983" y="418226"/>
                  </a:lnTo>
                  <a:lnTo>
                    <a:pt x="14608" y="377113"/>
                  </a:lnTo>
                  <a:lnTo>
                    <a:pt x="3750" y="333022"/>
                  </a:lnTo>
                  <a:lnTo>
                    <a:pt x="0" y="286543"/>
                  </a:lnTo>
                  <a:close/>
                </a:path>
                <a:path w="573404" h="573404">
                  <a:moveTo>
                    <a:pt x="16355" y="286543"/>
                  </a:moveTo>
                  <a:lnTo>
                    <a:pt x="20709" y="335110"/>
                  </a:lnTo>
                  <a:lnTo>
                    <a:pt x="33259" y="380820"/>
                  </a:lnTo>
                  <a:lnTo>
                    <a:pt x="53244" y="422912"/>
                  </a:lnTo>
                  <a:lnTo>
                    <a:pt x="79900" y="460622"/>
                  </a:lnTo>
                  <a:lnTo>
                    <a:pt x="112465" y="493186"/>
                  </a:lnTo>
                  <a:lnTo>
                    <a:pt x="150174" y="519842"/>
                  </a:lnTo>
                  <a:lnTo>
                    <a:pt x="192266" y="539827"/>
                  </a:lnTo>
                  <a:lnTo>
                    <a:pt x="237977" y="552378"/>
                  </a:lnTo>
                  <a:lnTo>
                    <a:pt x="286543" y="556731"/>
                  </a:lnTo>
                  <a:lnTo>
                    <a:pt x="335109" y="552377"/>
                  </a:lnTo>
                  <a:lnTo>
                    <a:pt x="380820" y="539826"/>
                  </a:lnTo>
                  <a:lnTo>
                    <a:pt x="422912" y="519841"/>
                  </a:lnTo>
                  <a:lnTo>
                    <a:pt x="460621" y="493185"/>
                  </a:lnTo>
                  <a:lnTo>
                    <a:pt x="493186" y="460621"/>
                  </a:lnTo>
                  <a:lnTo>
                    <a:pt x="519842" y="422911"/>
                  </a:lnTo>
                  <a:lnTo>
                    <a:pt x="539827" y="380819"/>
                  </a:lnTo>
                  <a:lnTo>
                    <a:pt x="552377" y="335109"/>
                  </a:lnTo>
                  <a:lnTo>
                    <a:pt x="556730" y="286542"/>
                  </a:lnTo>
                  <a:lnTo>
                    <a:pt x="552376" y="237975"/>
                  </a:lnTo>
                  <a:lnTo>
                    <a:pt x="539826" y="192264"/>
                  </a:lnTo>
                  <a:lnTo>
                    <a:pt x="519841" y="150173"/>
                  </a:lnTo>
                  <a:lnTo>
                    <a:pt x="493185" y="112463"/>
                  </a:lnTo>
                  <a:lnTo>
                    <a:pt x="460620" y="79899"/>
                  </a:lnTo>
                  <a:lnTo>
                    <a:pt x="422911" y="53242"/>
                  </a:lnTo>
                  <a:lnTo>
                    <a:pt x="380819" y="33258"/>
                  </a:lnTo>
                  <a:lnTo>
                    <a:pt x="335108" y="20707"/>
                  </a:lnTo>
                  <a:lnTo>
                    <a:pt x="286542" y="16354"/>
                  </a:lnTo>
                  <a:lnTo>
                    <a:pt x="237974" y="20707"/>
                  </a:lnTo>
                  <a:lnTo>
                    <a:pt x="192264" y="33257"/>
                  </a:lnTo>
                  <a:lnTo>
                    <a:pt x="150172" y="53242"/>
                  </a:lnTo>
                  <a:lnTo>
                    <a:pt x="112463" y="79898"/>
                  </a:lnTo>
                  <a:lnTo>
                    <a:pt x="79898" y="112463"/>
                  </a:lnTo>
                  <a:lnTo>
                    <a:pt x="53242" y="150172"/>
                  </a:lnTo>
                  <a:lnTo>
                    <a:pt x="33257" y="192264"/>
                  </a:lnTo>
                  <a:lnTo>
                    <a:pt x="20707" y="237975"/>
                  </a:lnTo>
                  <a:lnTo>
                    <a:pt x="16354" y="286541"/>
                  </a:lnTo>
                  <a:close/>
                </a:path>
              </a:pathLst>
            </a:custGeom>
            <a:ln w="12700">
              <a:solidFill>
                <a:srgbClr val="222322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02299" y="4495874"/>
              <a:ext cx="220662" cy="220662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5359399" y="4607142"/>
              <a:ext cx="351155" cy="0"/>
            </a:xfrm>
            <a:custGeom>
              <a:rect l="l" t="t" r="r" b="b"/>
              <a:pathLst>
                <a:path w="351154">
                  <a:moveTo>
                    <a:pt x="0" y="0"/>
                  </a:moveTo>
                  <a:lnTo>
                    <a:pt x="350845" y="0"/>
                  </a:lnTo>
                </a:path>
              </a:pathLst>
            </a:custGeom>
            <a:ln w="19050">
              <a:solidFill>
                <a:srgbClr val="262626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4125912" y="5229297"/>
              <a:ext cx="611505" cy="611505"/>
            </a:xfrm>
            <a:custGeom>
              <a:rect l="l" t="t" r="r" b="b"/>
              <a:pathLst>
                <a:path w="611504" h="611504">
                  <a:moveTo>
                    <a:pt x="611187" y="305594"/>
                  </a:moveTo>
                  <a:lnTo>
                    <a:pt x="0" y="305594"/>
                  </a:lnTo>
                  <a:lnTo>
                    <a:pt x="4000" y="256024"/>
                  </a:lnTo>
                  <a:lnTo>
                    <a:pt x="15580" y="209002"/>
                  </a:lnTo>
                  <a:lnTo>
                    <a:pt x="34110" y="165155"/>
                  </a:lnTo>
                  <a:lnTo>
                    <a:pt x="58962" y="125113"/>
                  </a:lnTo>
                  <a:lnTo>
                    <a:pt x="89507" y="89505"/>
                  </a:lnTo>
                  <a:lnTo>
                    <a:pt x="125115" y="58961"/>
                  </a:lnTo>
                  <a:lnTo>
                    <a:pt x="165157" y="34109"/>
                  </a:lnTo>
                  <a:lnTo>
                    <a:pt x="209005" y="15579"/>
                  </a:lnTo>
                  <a:lnTo>
                    <a:pt x="256031" y="3999"/>
                  </a:lnTo>
                  <a:lnTo>
                    <a:pt x="305593" y="0"/>
                  </a:lnTo>
                  <a:lnTo>
                    <a:pt x="355163" y="4000"/>
                  </a:lnTo>
                  <a:lnTo>
                    <a:pt x="402185" y="15579"/>
                  </a:lnTo>
                  <a:lnTo>
                    <a:pt x="446031" y="34110"/>
                  </a:lnTo>
                  <a:lnTo>
                    <a:pt x="486073" y="58962"/>
                  </a:lnTo>
                  <a:lnTo>
                    <a:pt x="521681" y="89506"/>
                  </a:lnTo>
                  <a:lnTo>
                    <a:pt x="552225" y="125114"/>
                  </a:lnTo>
                  <a:lnTo>
                    <a:pt x="577077" y="165156"/>
                  </a:lnTo>
                  <a:lnTo>
                    <a:pt x="595607" y="209003"/>
                  </a:lnTo>
                  <a:lnTo>
                    <a:pt x="607187" y="256025"/>
                  </a:lnTo>
                  <a:lnTo>
                    <a:pt x="611187" y="305594"/>
                  </a:lnTo>
                  <a:close/>
                </a:path>
                <a:path w="611504" h="611504">
                  <a:moveTo>
                    <a:pt x="305593" y="611187"/>
                  </a:moveTo>
                  <a:lnTo>
                    <a:pt x="256024" y="607187"/>
                  </a:lnTo>
                  <a:lnTo>
                    <a:pt x="209002" y="595607"/>
                  </a:lnTo>
                  <a:lnTo>
                    <a:pt x="165155" y="577076"/>
                  </a:lnTo>
                  <a:lnTo>
                    <a:pt x="125114" y="552224"/>
                  </a:lnTo>
                  <a:lnTo>
                    <a:pt x="89506" y="521680"/>
                  </a:lnTo>
                  <a:lnTo>
                    <a:pt x="58961" y="486072"/>
                  </a:lnTo>
                  <a:lnTo>
                    <a:pt x="34109" y="446030"/>
                  </a:lnTo>
                  <a:lnTo>
                    <a:pt x="15579" y="402184"/>
                  </a:lnTo>
                  <a:lnTo>
                    <a:pt x="3999" y="355161"/>
                  </a:lnTo>
                  <a:lnTo>
                    <a:pt x="0" y="305592"/>
                  </a:lnTo>
                  <a:lnTo>
                    <a:pt x="611187" y="305594"/>
                  </a:lnTo>
                  <a:lnTo>
                    <a:pt x="607187" y="355162"/>
                  </a:lnTo>
                  <a:lnTo>
                    <a:pt x="595607" y="402184"/>
                  </a:lnTo>
                  <a:lnTo>
                    <a:pt x="577077" y="446031"/>
                  </a:lnTo>
                  <a:lnTo>
                    <a:pt x="552225" y="486073"/>
                  </a:lnTo>
                  <a:lnTo>
                    <a:pt x="521680" y="521681"/>
                  </a:lnTo>
                  <a:lnTo>
                    <a:pt x="486073" y="552225"/>
                  </a:lnTo>
                  <a:lnTo>
                    <a:pt x="446031" y="577077"/>
                  </a:lnTo>
                  <a:lnTo>
                    <a:pt x="402184" y="595608"/>
                  </a:lnTo>
                  <a:lnTo>
                    <a:pt x="355162" y="607187"/>
                  </a:lnTo>
                  <a:lnTo>
                    <a:pt x="305593" y="611187"/>
                  </a:lnTo>
                  <a:close/>
                </a:path>
              </a:pathLst>
            </a:custGeom>
            <a:solidFill>
              <a:srgbClr val="EDEDE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4125912" y="5229297"/>
              <a:ext cx="611505" cy="611505"/>
            </a:xfrm>
            <a:custGeom>
              <a:rect l="l" t="t" r="r" b="b"/>
              <a:pathLst>
                <a:path w="611504" h="611504">
                  <a:moveTo>
                    <a:pt x="0" y="305594"/>
                  </a:moveTo>
                  <a:lnTo>
                    <a:pt x="4000" y="256025"/>
                  </a:lnTo>
                  <a:lnTo>
                    <a:pt x="15579" y="209003"/>
                  </a:lnTo>
                  <a:lnTo>
                    <a:pt x="34110" y="165156"/>
                  </a:lnTo>
                  <a:lnTo>
                    <a:pt x="58962" y="125114"/>
                  </a:lnTo>
                  <a:lnTo>
                    <a:pt x="89506" y="89506"/>
                  </a:lnTo>
                  <a:lnTo>
                    <a:pt x="125114" y="58962"/>
                  </a:lnTo>
                  <a:lnTo>
                    <a:pt x="165155" y="34110"/>
                  </a:lnTo>
                  <a:lnTo>
                    <a:pt x="209002" y="15579"/>
                  </a:lnTo>
                  <a:lnTo>
                    <a:pt x="256024" y="4000"/>
                  </a:lnTo>
                  <a:lnTo>
                    <a:pt x="305593" y="0"/>
                  </a:lnTo>
                  <a:lnTo>
                    <a:pt x="355161" y="3999"/>
                  </a:lnTo>
                  <a:lnTo>
                    <a:pt x="402184" y="15579"/>
                  </a:lnTo>
                  <a:lnTo>
                    <a:pt x="446030" y="34109"/>
                  </a:lnTo>
                  <a:lnTo>
                    <a:pt x="486072" y="58961"/>
                  </a:lnTo>
                  <a:lnTo>
                    <a:pt x="521680" y="89505"/>
                  </a:lnTo>
                  <a:lnTo>
                    <a:pt x="552224" y="125113"/>
                  </a:lnTo>
                  <a:lnTo>
                    <a:pt x="577077" y="165155"/>
                  </a:lnTo>
                  <a:lnTo>
                    <a:pt x="595607" y="209002"/>
                  </a:lnTo>
                  <a:lnTo>
                    <a:pt x="607187" y="256024"/>
                  </a:lnTo>
                  <a:lnTo>
                    <a:pt x="611187" y="305593"/>
                  </a:lnTo>
                  <a:lnTo>
                    <a:pt x="607187" y="355162"/>
                  </a:lnTo>
                  <a:lnTo>
                    <a:pt x="595607" y="402184"/>
                  </a:lnTo>
                  <a:lnTo>
                    <a:pt x="577077" y="446031"/>
                  </a:lnTo>
                  <a:lnTo>
                    <a:pt x="552225" y="486073"/>
                  </a:lnTo>
                  <a:lnTo>
                    <a:pt x="521680" y="521681"/>
                  </a:lnTo>
                  <a:lnTo>
                    <a:pt x="486073" y="552225"/>
                  </a:lnTo>
                  <a:lnTo>
                    <a:pt x="446031" y="577077"/>
                  </a:lnTo>
                  <a:lnTo>
                    <a:pt x="402184" y="595608"/>
                  </a:lnTo>
                  <a:lnTo>
                    <a:pt x="355162" y="607187"/>
                  </a:lnTo>
                  <a:lnTo>
                    <a:pt x="305593" y="611187"/>
                  </a:lnTo>
                  <a:lnTo>
                    <a:pt x="256024" y="607187"/>
                  </a:lnTo>
                  <a:lnTo>
                    <a:pt x="209002" y="595607"/>
                  </a:lnTo>
                  <a:lnTo>
                    <a:pt x="165155" y="577076"/>
                  </a:lnTo>
                  <a:lnTo>
                    <a:pt x="125114" y="552224"/>
                  </a:lnTo>
                  <a:lnTo>
                    <a:pt x="89506" y="521680"/>
                  </a:lnTo>
                  <a:lnTo>
                    <a:pt x="58961" y="486072"/>
                  </a:lnTo>
                  <a:lnTo>
                    <a:pt x="34109" y="446030"/>
                  </a:lnTo>
                  <a:lnTo>
                    <a:pt x="15579" y="402184"/>
                  </a:lnTo>
                  <a:lnTo>
                    <a:pt x="3999" y="355161"/>
                  </a:lnTo>
                  <a:lnTo>
                    <a:pt x="0" y="305592"/>
                  </a:lnTo>
                  <a:close/>
                </a:path>
              </a:pathLst>
            </a:custGeom>
            <a:ln w="12700">
              <a:solidFill>
                <a:srgbClr val="22232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4144962" y="5243586"/>
              <a:ext cx="573405" cy="573405"/>
            </a:xfrm>
            <a:custGeom>
              <a:rect l="l" t="t" r="r" b="b"/>
              <a:pathLst>
                <a:path w="573404" h="573404">
                  <a:moveTo>
                    <a:pt x="16356" y="286544"/>
                  </a:moveTo>
                  <a:lnTo>
                    <a:pt x="0" y="286544"/>
                  </a:lnTo>
                  <a:lnTo>
                    <a:pt x="3750" y="240064"/>
                  </a:lnTo>
                  <a:lnTo>
                    <a:pt x="14608" y="195973"/>
                  </a:lnTo>
                  <a:lnTo>
                    <a:pt x="31984" y="154860"/>
                  </a:lnTo>
                  <a:lnTo>
                    <a:pt x="55287" y="117314"/>
                  </a:lnTo>
                  <a:lnTo>
                    <a:pt x="83927" y="83926"/>
                  </a:lnTo>
                  <a:lnTo>
                    <a:pt x="117315" y="55286"/>
                  </a:lnTo>
                  <a:lnTo>
                    <a:pt x="154861" y="31983"/>
                  </a:lnTo>
                  <a:lnTo>
                    <a:pt x="195975" y="14608"/>
                  </a:lnTo>
                  <a:lnTo>
                    <a:pt x="240069" y="3750"/>
                  </a:lnTo>
                  <a:lnTo>
                    <a:pt x="286543" y="0"/>
                  </a:lnTo>
                  <a:lnTo>
                    <a:pt x="333023" y="3750"/>
                  </a:lnTo>
                  <a:lnTo>
                    <a:pt x="377114" y="14608"/>
                  </a:lnTo>
                  <a:lnTo>
                    <a:pt x="381244" y="16354"/>
                  </a:lnTo>
                  <a:lnTo>
                    <a:pt x="286541" y="16354"/>
                  </a:lnTo>
                  <a:lnTo>
                    <a:pt x="237973" y="20707"/>
                  </a:lnTo>
                  <a:lnTo>
                    <a:pt x="192263" y="33258"/>
                  </a:lnTo>
                  <a:lnTo>
                    <a:pt x="150172" y="53242"/>
                  </a:lnTo>
                  <a:lnTo>
                    <a:pt x="112463" y="79899"/>
                  </a:lnTo>
                  <a:lnTo>
                    <a:pt x="79899" y="112463"/>
                  </a:lnTo>
                  <a:lnTo>
                    <a:pt x="53242" y="150173"/>
                  </a:lnTo>
                  <a:lnTo>
                    <a:pt x="33258" y="192264"/>
                  </a:lnTo>
                  <a:lnTo>
                    <a:pt x="20707" y="237975"/>
                  </a:lnTo>
                  <a:lnTo>
                    <a:pt x="16356" y="286544"/>
                  </a:lnTo>
                  <a:close/>
                </a:path>
                <a:path w="573404" h="573404">
                  <a:moveTo>
                    <a:pt x="381249" y="556731"/>
                  </a:moveTo>
                  <a:lnTo>
                    <a:pt x="286543" y="556730"/>
                  </a:lnTo>
                  <a:lnTo>
                    <a:pt x="335110" y="552377"/>
                  </a:lnTo>
                  <a:lnTo>
                    <a:pt x="380820" y="539826"/>
                  </a:lnTo>
                  <a:lnTo>
                    <a:pt x="422912" y="519841"/>
                  </a:lnTo>
                  <a:lnTo>
                    <a:pt x="460622" y="493185"/>
                  </a:lnTo>
                  <a:lnTo>
                    <a:pt x="493186" y="460621"/>
                  </a:lnTo>
                  <a:lnTo>
                    <a:pt x="519842" y="422911"/>
                  </a:lnTo>
                  <a:lnTo>
                    <a:pt x="539827" y="380819"/>
                  </a:lnTo>
                  <a:lnTo>
                    <a:pt x="552378" y="335109"/>
                  </a:lnTo>
                  <a:lnTo>
                    <a:pt x="556730" y="286541"/>
                  </a:lnTo>
                  <a:lnTo>
                    <a:pt x="552377" y="237975"/>
                  </a:lnTo>
                  <a:lnTo>
                    <a:pt x="539826" y="192264"/>
                  </a:lnTo>
                  <a:lnTo>
                    <a:pt x="519841" y="150172"/>
                  </a:lnTo>
                  <a:lnTo>
                    <a:pt x="493185" y="112463"/>
                  </a:lnTo>
                  <a:lnTo>
                    <a:pt x="460620" y="79898"/>
                  </a:lnTo>
                  <a:lnTo>
                    <a:pt x="422910" y="53242"/>
                  </a:lnTo>
                  <a:lnTo>
                    <a:pt x="380818" y="33257"/>
                  </a:lnTo>
                  <a:lnTo>
                    <a:pt x="335105" y="20707"/>
                  </a:lnTo>
                  <a:lnTo>
                    <a:pt x="286541" y="16354"/>
                  </a:lnTo>
                  <a:lnTo>
                    <a:pt x="381244" y="16354"/>
                  </a:lnTo>
                  <a:lnTo>
                    <a:pt x="418227" y="31983"/>
                  </a:lnTo>
                  <a:lnTo>
                    <a:pt x="455772" y="55286"/>
                  </a:lnTo>
                  <a:lnTo>
                    <a:pt x="489160" y="83927"/>
                  </a:lnTo>
                  <a:lnTo>
                    <a:pt x="517801" y="117315"/>
                  </a:lnTo>
                  <a:lnTo>
                    <a:pt x="541103" y="154860"/>
                  </a:lnTo>
                  <a:lnTo>
                    <a:pt x="558479" y="195974"/>
                  </a:lnTo>
                  <a:lnTo>
                    <a:pt x="569336" y="240065"/>
                  </a:lnTo>
                  <a:lnTo>
                    <a:pt x="573087" y="286544"/>
                  </a:lnTo>
                  <a:lnTo>
                    <a:pt x="569336" y="333022"/>
                  </a:lnTo>
                  <a:lnTo>
                    <a:pt x="558478" y="377113"/>
                  </a:lnTo>
                  <a:lnTo>
                    <a:pt x="541103" y="418226"/>
                  </a:lnTo>
                  <a:lnTo>
                    <a:pt x="517800" y="455772"/>
                  </a:lnTo>
                  <a:lnTo>
                    <a:pt x="489160" y="489160"/>
                  </a:lnTo>
                  <a:lnTo>
                    <a:pt x="455772" y="517800"/>
                  </a:lnTo>
                  <a:lnTo>
                    <a:pt x="418226" y="541103"/>
                  </a:lnTo>
                  <a:lnTo>
                    <a:pt x="381249" y="556731"/>
                  </a:lnTo>
                  <a:close/>
                </a:path>
                <a:path w="573404" h="573404">
                  <a:moveTo>
                    <a:pt x="286543" y="573087"/>
                  </a:moveTo>
                  <a:lnTo>
                    <a:pt x="240064" y="569336"/>
                  </a:lnTo>
                  <a:lnTo>
                    <a:pt x="195973" y="558478"/>
                  </a:lnTo>
                  <a:lnTo>
                    <a:pt x="154860" y="541103"/>
                  </a:lnTo>
                  <a:lnTo>
                    <a:pt x="117314" y="517800"/>
                  </a:lnTo>
                  <a:lnTo>
                    <a:pt x="83926" y="489160"/>
                  </a:lnTo>
                  <a:lnTo>
                    <a:pt x="55286" y="455772"/>
                  </a:lnTo>
                  <a:lnTo>
                    <a:pt x="31983" y="418226"/>
                  </a:lnTo>
                  <a:lnTo>
                    <a:pt x="14608" y="377113"/>
                  </a:lnTo>
                  <a:lnTo>
                    <a:pt x="3750" y="333022"/>
                  </a:lnTo>
                  <a:lnTo>
                    <a:pt x="0" y="286543"/>
                  </a:lnTo>
                  <a:lnTo>
                    <a:pt x="16356" y="286544"/>
                  </a:lnTo>
                  <a:lnTo>
                    <a:pt x="20709" y="335110"/>
                  </a:lnTo>
                  <a:lnTo>
                    <a:pt x="33259" y="380820"/>
                  </a:lnTo>
                  <a:lnTo>
                    <a:pt x="53244" y="422912"/>
                  </a:lnTo>
                  <a:lnTo>
                    <a:pt x="79901" y="460622"/>
                  </a:lnTo>
                  <a:lnTo>
                    <a:pt x="112465" y="493186"/>
                  </a:lnTo>
                  <a:lnTo>
                    <a:pt x="150175" y="519842"/>
                  </a:lnTo>
                  <a:lnTo>
                    <a:pt x="192266" y="539827"/>
                  </a:lnTo>
                  <a:lnTo>
                    <a:pt x="237977" y="552378"/>
                  </a:lnTo>
                  <a:lnTo>
                    <a:pt x="286544" y="556731"/>
                  </a:lnTo>
                  <a:lnTo>
                    <a:pt x="381249" y="556731"/>
                  </a:lnTo>
                  <a:lnTo>
                    <a:pt x="377113" y="558478"/>
                  </a:lnTo>
                  <a:lnTo>
                    <a:pt x="333022" y="569336"/>
                  </a:lnTo>
                  <a:lnTo>
                    <a:pt x="286543" y="573087"/>
                  </a:lnTo>
                  <a:close/>
                </a:path>
              </a:pathLst>
            </a:custGeom>
            <a:solidFill>
              <a:srgbClr val="2223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4144962" y="5243586"/>
              <a:ext cx="573405" cy="573405"/>
            </a:xfrm>
            <a:custGeom>
              <a:rect l="l" t="t" r="r" b="b"/>
              <a:pathLst>
                <a:path w="573404" h="573404">
                  <a:moveTo>
                    <a:pt x="0" y="286544"/>
                  </a:moveTo>
                  <a:lnTo>
                    <a:pt x="3750" y="240065"/>
                  </a:lnTo>
                  <a:lnTo>
                    <a:pt x="14608" y="195974"/>
                  </a:lnTo>
                  <a:lnTo>
                    <a:pt x="31983" y="154860"/>
                  </a:lnTo>
                  <a:lnTo>
                    <a:pt x="55286" y="117315"/>
                  </a:lnTo>
                  <a:lnTo>
                    <a:pt x="83926" y="83927"/>
                  </a:lnTo>
                  <a:lnTo>
                    <a:pt x="117314" y="55286"/>
                  </a:lnTo>
                  <a:lnTo>
                    <a:pt x="154860" y="31983"/>
                  </a:lnTo>
                  <a:lnTo>
                    <a:pt x="195973" y="14608"/>
                  </a:lnTo>
                  <a:lnTo>
                    <a:pt x="240064" y="3750"/>
                  </a:lnTo>
                  <a:lnTo>
                    <a:pt x="286543" y="0"/>
                  </a:lnTo>
                  <a:lnTo>
                    <a:pt x="333022" y="3750"/>
                  </a:lnTo>
                  <a:lnTo>
                    <a:pt x="377113" y="14608"/>
                  </a:lnTo>
                  <a:lnTo>
                    <a:pt x="418226" y="31983"/>
                  </a:lnTo>
                  <a:lnTo>
                    <a:pt x="455772" y="55286"/>
                  </a:lnTo>
                  <a:lnTo>
                    <a:pt x="489160" y="83926"/>
                  </a:lnTo>
                  <a:lnTo>
                    <a:pt x="517800" y="117314"/>
                  </a:lnTo>
                  <a:lnTo>
                    <a:pt x="541103" y="154860"/>
                  </a:lnTo>
                  <a:lnTo>
                    <a:pt x="558478" y="195973"/>
                  </a:lnTo>
                  <a:lnTo>
                    <a:pt x="569336" y="240064"/>
                  </a:lnTo>
                  <a:lnTo>
                    <a:pt x="573087" y="286543"/>
                  </a:lnTo>
                  <a:lnTo>
                    <a:pt x="569336" y="333022"/>
                  </a:lnTo>
                  <a:lnTo>
                    <a:pt x="558478" y="377113"/>
                  </a:lnTo>
                  <a:lnTo>
                    <a:pt x="541103" y="418226"/>
                  </a:lnTo>
                  <a:lnTo>
                    <a:pt x="517800" y="455772"/>
                  </a:lnTo>
                  <a:lnTo>
                    <a:pt x="489160" y="489160"/>
                  </a:lnTo>
                  <a:lnTo>
                    <a:pt x="455772" y="517800"/>
                  </a:lnTo>
                  <a:lnTo>
                    <a:pt x="418226" y="541103"/>
                  </a:lnTo>
                  <a:lnTo>
                    <a:pt x="377113" y="558478"/>
                  </a:lnTo>
                  <a:lnTo>
                    <a:pt x="333022" y="569336"/>
                  </a:lnTo>
                  <a:lnTo>
                    <a:pt x="286543" y="573087"/>
                  </a:lnTo>
                  <a:lnTo>
                    <a:pt x="240064" y="569336"/>
                  </a:lnTo>
                  <a:lnTo>
                    <a:pt x="195973" y="558478"/>
                  </a:lnTo>
                  <a:lnTo>
                    <a:pt x="154860" y="541103"/>
                  </a:lnTo>
                  <a:lnTo>
                    <a:pt x="117314" y="517800"/>
                  </a:lnTo>
                  <a:lnTo>
                    <a:pt x="83926" y="489160"/>
                  </a:lnTo>
                  <a:lnTo>
                    <a:pt x="55286" y="455772"/>
                  </a:lnTo>
                  <a:lnTo>
                    <a:pt x="31983" y="418226"/>
                  </a:lnTo>
                  <a:lnTo>
                    <a:pt x="14608" y="377113"/>
                  </a:lnTo>
                  <a:lnTo>
                    <a:pt x="3750" y="333022"/>
                  </a:lnTo>
                  <a:lnTo>
                    <a:pt x="0" y="286543"/>
                  </a:lnTo>
                  <a:close/>
                </a:path>
                <a:path w="573404" h="573404">
                  <a:moveTo>
                    <a:pt x="16356" y="286543"/>
                  </a:moveTo>
                  <a:lnTo>
                    <a:pt x="20709" y="335110"/>
                  </a:lnTo>
                  <a:lnTo>
                    <a:pt x="33259" y="380820"/>
                  </a:lnTo>
                  <a:lnTo>
                    <a:pt x="53244" y="422912"/>
                  </a:lnTo>
                  <a:lnTo>
                    <a:pt x="79901" y="460622"/>
                  </a:lnTo>
                  <a:lnTo>
                    <a:pt x="112465" y="493186"/>
                  </a:lnTo>
                  <a:lnTo>
                    <a:pt x="150175" y="519842"/>
                  </a:lnTo>
                  <a:lnTo>
                    <a:pt x="192266" y="539827"/>
                  </a:lnTo>
                  <a:lnTo>
                    <a:pt x="237977" y="552378"/>
                  </a:lnTo>
                  <a:lnTo>
                    <a:pt x="286544" y="556731"/>
                  </a:lnTo>
                  <a:lnTo>
                    <a:pt x="335110" y="552377"/>
                  </a:lnTo>
                  <a:lnTo>
                    <a:pt x="380820" y="539826"/>
                  </a:lnTo>
                  <a:lnTo>
                    <a:pt x="422912" y="519841"/>
                  </a:lnTo>
                  <a:lnTo>
                    <a:pt x="460622" y="493185"/>
                  </a:lnTo>
                  <a:lnTo>
                    <a:pt x="493186" y="460621"/>
                  </a:lnTo>
                  <a:lnTo>
                    <a:pt x="519842" y="422911"/>
                  </a:lnTo>
                  <a:lnTo>
                    <a:pt x="539827" y="380819"/>
                  </a:lnTo>
                  <a:lnTo>
                    <a:pt x="552378" y="335109"/>
                  </a:lnTo>
                  <a:lnTo>
                    <a:pt x="556731" y="286542"/>
                  </a:lnTo>
                  <a:lnTo>
                    <a:pt x="552377" y="237975"/>
                  </a:lnTo>
                  <a:lnTo>
                    <a:pt x="539826" y="192264"/>
                  </a:lnTo>
                  <a:lnTo>
                    <a:pt x="519841" y="150173"/>
                  </a:lnTo>
                  <a:lnTo>
                    <a:pt x="493185" y="112463"/>
                  </a:lnTo>
                  <a:lnTo>
                    <a:pt x="460621" y="79899"/>
                  </a:lnTo>
                  <a:lnTo>
                    <a:pt x="422911" y="53242"/>
                  </a:lnTo>
                  <a:lnTo>
                    <a:pt x="380819" y="33258"/>
                  </a:lnTo>
                  <a:lnTo>
                    <a:pt x="335109" y="20707"/>
                  </a:lnTo>
                  <a:lnTo>
                    <a:pt x="286542" y="16354"/>
                  </a:lnTo>
                  <a:lnTo>
                    <a:pt x="237975" y="20707"/>
                  </a:lnTo>
                  <a:lnTo>
                    <a:pt x="192264" y="33257"/>
                  </a:lnTo>
                  <a:lnTo>
                    <a:pt x="150173" y="53242"/>
                  </a:lnTo>
                  <a:lnTo>
                    <a:pt x="112463" y="79898"/>
                  </a:lnTo>
                  <a:lnTo>
                    <a:pt x="79899" y="112463"/>
                  </a:lnTo>
                  <a:lnTo>
                    <a:pt x="53242" y="150172"/>
                  </a:lnTo>
                  <a:lnTo>
                    <a:pt x="33258" y="192264"/>
                  </a:lnTo>
                  <a:lnTo>
                    <a:pt x="20707" y="237975"/>
                  </a:lnTo>
                  <a:lnTo>
                    <a:pt x="16354" y="286541"/>
                  </a:lnTo>
                  <a:close/>
                </a:path>
              </a:pathLst>
            </a:custGeom>
            <a:ln w="12700">
              <a:solidFill>
                <a:srgbClr val="22232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4776787" y="5229297"/>
              <a:ext cx="611505" cy="611505"/>
            </a:xfrm>
            <a:custGeom>
              <a:rect l="l" t="t" r="r" b="b"/>
              <a:pathLst>
                <a:path w="611504" h="611504">
                  <a:moveTo>
                    <a:pt x="611187" y="305594"/>
                  </a:moveTo>
                  <a:lnTo>
                    <a:pt x="0" y="305594"/>
                  </a:lnTo>
                  <a:lnTo>
                    <a:pt x="4000" y="256024"/>
                  </a:lnTo>
                  <a:lnTo>
                    <a:pt x="15580" y="209002"/>
                  </a:lnTo>
                  <a:lnTo>
                    <a:pt x="34110" y="165155"/>
                  </a:lnTo>
                  <a:lnTo>
                    <a:pt x="58962" y="125113"/>
                  </a:lnTo>
                  <a:lnTo>
                    <a:pt x="89507" y="89505"/>
                  </a:lnTo>
                  <a:lnTo>
                    <a:pt x="125115" y="58961"/>
                  </a:lnTo>
                  <a:lnTo>
                    <a:pt x="165157" y="34109"/>
                  </a:lnTo>
                  <a:lnTo>
                    <a:pt x="209005" y="15579"/>
                  </a:lnTo>
                  <a:lnTo>
                    <a:pt x="256031" y="3999"/>
                  </a:lnTo>
                  <a:lnTo>
                    <a:pt x="305593" y="0"/>
                  </a:lnTo>
                  <a:lnTo>
                    <a:pt x="355163" y="4000"/>
                  </a:lnTo>
                  <a:lnTo>
                    <a:pt x="402185" y="15579"/>
                  </a:lnTo>
                  <a:lnTo>
                    <a:pt x="446031" y="34110"/>
                  </a:lnTo>
                  <a:lnTo>
                    <a:pt x="486073" y="58962"/>
                  </a:lnTo>
                  <a:lnTo>
                    <a:pt x="521681" y="89506"/>
                  </a:lnTo>
                  <a:lnTo>
                    <a:pt x="552225" y="125114"/>
                  </a:lnTo>
                  <a:lnTo>
                    <a:pt x="577077" y="165156"/>
                  </a:lnTo>
                  <a:lnTo>
                    <a:pt x="595607" y="209003"/>
                  </a:lnTo>
                  <a:lnTo>
                    <a:pt x="607187" y="256025"/>
                  </a:lnTo>
                  <a:lnTo>
                    <a:pt x="611187" y="305594"/>
                  </a:lnTo>
                  <a:close/>
                </a:path>
                <a:path w="611504" h="611504">
                  <a:moveTo>
                    <a:pt x="305593" y="611187"/>
                  </a:moveTo>
                  <a:lnTo>
                    <a:pt x="256024" y="607187"/>
                  </a:lnTo>
                  <a:lnTo>
                    <a:pt x="209002" y="595607"/>
                  </a:lnTo>
                  <a:lnTo>
                    <a:pt x="165155" y="577076"/>
                  </a:lnTo>
                  <a:lnTo>
                    <a:pt x="125114" y="552224"/>
                  </a:lnTo>
                  <a:lnTo>
                    <a:pt x="89506" y="521680"/>
                  </a:lnTo>
                  <a:lnTo>
                    <a:pt x="58961" y="486072"/>
                  </a:lnTo>
                  <a:lnTo>
                    <a:pt x="34109" y="446030"/>
                  </a:lnTo>
                  <a:lnTo>
                    <a:pt x="15579" y="402184"/>
                  </a:lnTo>
                  <a:lnTo>
                    <a:pt x="3999" y="355161"/>
                  </a:lnTo>
                  <a:lnTo>
                    <a:pt x="0" y="305592"/>
                  </a:lnTo>
                  <a:lnTo>
                    <a:pt x="611187" y="305594"/>
                  </a:lnTo>
                  <a:lnTo>
                    <a:pt x="607187" y="355162"/>
                  </a:lnTo>
                  <a:lnTo>
                    <a:pt x="595607" y="402184"/>
                  </a:lnTo>
                  <a:lnTo>
                    <a:pt x="577077" y="446031"/>
                  </a:lnTo>
                  <a:lnTo>
                    <a:pt x="552225" y="486073"/>
                  </a:lnTo>
                  <a:lnTo>
                    <a:pt x="521680" y="521681"/>
                  </a:lnTo>
                  <a:lnTo>
                    <a:pt x="486073" y="552225"/>
                  </a:lnTo>
                  <a:lnTo>
                    <a:pt x="446031" y="577077"/>
                  </a:lnTo>
                  <a:lnTo>
                    <a:pt x="402184" y="595608"/>
                  </a:lnTo>
                  <a:lnTo>
                    <a:pt x="355162" y="607187"/>
                  </a:lnTo>
                  <a:lnTo>
                    <a:pt x="305593" y="611187"/>
                  </a:lnTo>
                  <a:close/>
                </a:path>
              </a:pathLst>
            </a:custGeom>
            <a:solidFill>
              <a:srgbClr val="EDEDE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4776787" y="5229297"/>
              <a:ext cx="611505" cy="611505"/>
            </a:xfrm>
            <a:custGeom>
              <a:rect l="l" t="t" r="r" b="b"/>
              <a:pathLst>
                <a:path w="611504" h="611504">
                  <a:moveTo>
                    <a:pt x="0" y="305594"/>
                  </a:moveTo>
                  <a:lnTo>
                    <a:pt x="4000" y="256025"/>
                  </a:lnTo>
                  <a:lnTo>
                    <a:pt x="15579" y="209003"/>
                  </a:lnTo>
                  <a:lnTo>
                    <a:pt x="34110" y="165156"/>
                  </a:lnTo>
                  <a:lnTo>
                    <a:pt x="58962" y="125114"/>
                  </a:lnTo>
                  <a:lnTo>
                    <a:pt x="89506" y="89506"/>
                  </a:lnTo>
                  <a:lnTo>
                    <a:pt x="125114" y="58962"/>
                  </a:lnTo>
                  <a:lnTo>
                    <a:pt x="165155" y="34110"/>
                  </a:lnTo>
                  <a:lnTo>
                    <a:pt x="209002" y="15579"/>
                  </a:lnTo>
                  <a:lnTo>
                    <a:pt x="256024" y="4000"/>
                  </a:lnTo>
                  <a:lnTo>
                    <a:pt x="305593" y="0"/>
                  </a:lnTo>
                  <a:lnTo>
                    <a:pt x="355161" y="3999"/>
                  </a:lnTo>
                  <a:lnTo>
                    <a:pt x="402184" y="15579"/>
                  </a:lnTo>
                  <a:lnTo>
                    <a:pt x="446030" y="34109"/>
                  </a:lnTo>
                  <a:lnTo>
                    <a:pt x="486072" y="58961"/>
                  </a:lnTo>
                  <a:lnTo>
                    <a:pt x="521680" y="89505"/>
                  </a:lnTo>
                  <a:lnTo>
                    <a:pt x="552224" y="125113"/>
                  </a:lnTo>
                  <a:lnTo>
                    <a:pt x="577077" y="165155"/>
                  </a:lnTo>
                  <a:lnTo>
                    <a:pt x="595607" y="209002"/>
                  </a:lnTo>
                  <a:lnTo>
                    <a:pt x="607187" y="256024"/>
                  </a:lnTo>
                  <a:lnTo>
                    <a:pt x="611187" y="305593"/>
                  </a:lnTo>
                  <a:lnTo>
                    <a:pt x="607187" y="355162"/>
                  </a:lnTo>
                  <a:lnTo>
                    <a:pt x="595607" y="402184"/>
                  </a:lnTo>
                  <a:lnTo>
                    <a:pt x="577077" y="446031"/>
                  </a:lnTo>
                  <a:lnTo>
                    <a:pt x="552225" y="486073"/>
                  </a:lnTo>
                  <a:lnTo>
                    <a:pt x="521680" y="521681"/>
                  </a:lnTo>
                  <a:lnTo>
                    <a:pt x="486073" y="552225"/>
                  </a:lnTo>
                  <a:lnTo>
                    <a:pt x="446031" y="577077"/>
                  </a:lnTo>
                  <a:lnTo>
                    <a:pt x="402184" y="595608"/>
                  </a:lnTo>
                  <a:lnTo>
                    <a:pt x="355162" y="607187"/>
                  </a:lnTo>
                  <a:lnTo>
                    <a:pt x="305593" y="611187"/>
                  </a:lnTo>
                  <a:lnTo>
                    <a:pt x="256024" y="607187"/>
                  </a:lnTo>
                  <a:lnTo>
                    <a:pt x="209002" y="595607"/>
                  </a:lnTo>
                  <a:lnTo>
                    <a:pt x="165155" y="577076"/>
                  </a:lnTo>
                  <a:lnTo>
                    <a:pt x="125114" y="552224"/>
                  </a:lnTo>
                  <a:lnTo>
                    <a:pt x="89506" y="521680"/>
                  </a:lnTo>
                  <a:lnTo>
                    <a:pt x="58961" y="486072"/>
                  </a:lnTo>
                  <a:lnTo>
                    <a:pt x="34109" y="446030"/>
                  </a:lnTo>
                  <a:lnTo>
                    <a:pt x="15579" y="402184"/>
                  </a:lnTo>
                  <a:lnTo>
                    <a:pt x="3999" y="355161"/>
                  </a:lnTo>
                  <a:lnTo>
                    <a:pt x="0" y="305592"/>
                  </a:lnTo>
                  <a:close/>
                </a:path>
              </a:pathLst>
            </a:custGeom>
            <a:ln w="12700">
              <a:solidFill>
                <a:srgbClr val="222322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9" name="object 29"/>
          <p:cNvSpPr txBox="1"/>
          <p:nvPr/>
        </p:nvSpPr>
        <p:spPr>
          <a:xfrm>
            <a:off x="4172130" y="4416851"/>
            <a:ext cx="1031875" cy="14141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62940"/>
              </a:tabLst>
            </a:pPr>
            <a:r>
              <a:rPr sz="2800" b="1" spc="-50">
                <a:solidFill>
                  <a:srgbClr val="222322"/>
                </a:solidFill>
                <a:latin typeface="微软雅黑"/>
                <a:cs typeface="微软雅黑"/>
              </a:rPr>
              <a:t>细</a:t>
            </a:r>
            <a:r>
              <a:rPr sz="2800" b="1">
                <a:solidFill>
                  <a:srgbClr val="222322"/>
                </a:solidFill>
                <a:latin typeface="微软雅黑"/>
                <a:cs typeface="微软雅黑"/>
              </a:rPr>
              <a:t>	</a:t>
            </a:r>
            <a:r>
              <a:rPr sz="2800" b="1" spc="-50">
                <a:solidFill>
                  <a:srgbClr val="222322"/>
                </a:solidFill>
                <a:latin typeface="微软雅黑"/>
                <a:cs typeface="微软雅黑"/>
              </a:rPr>
              <a:t>菌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22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tabLst>
                <a:tab pos="662940"/>
              </a:tabLst>
            </a:pPr>
            <a:r>
              <a:rPr sz="2800" b="1" spc="-50">
                <a:solidFill>
                  <a:srgbClr val="222322"/>
                </a:solidFill>
                <a:latin typeface="微软雅黑"/>
                <a:cs typeface="微软雅黑"/>
              </a:rPr>
              <a:t>病</a:t>
            </a:r>
            <a:r>
              <a:rPr sz="2800" b="1">
                <a:solidFill>
                  <a:srgbClr val="222322"/>
                </a:solidFill>
                <a:latin typeface="微软雅黑"/>
                <a:cs typeface="微软雅黑"/>
              </a:rPr>
              <a:t>	</a:t>
            </a:r>
            <a:r>
              <a:rPr sz="2800" b="1" spc="-50">
                <a:solidFill>
                  <a:srgbClr val="222322"/>
                </a:solidFill>
                <a:latin typeface="微软雅黑"/>
                <a:cs typeface="微软雅黑"/>
              </a:rPr>
              <a:t>毒</a:t>
            </a:r>
            <a:endParaRPr sz="2800">
              <a:latin typeface="微软雅黑"/>
              <a:cs typeface="微软雅黑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4789487" y="5237236"/>
            <a:ext cx="1133475" cy="586105"/>
            <a:chOff x="4789487" y="5237236"/>
            <a:chExt cx="1133475" cy="586105"/>
          </a:xfrm>
        </p:grpSpPr>
        <p:sp>
          <p:nvSpPr>
            <p:cNvPr id="31" name="object 31"/>
            <p:cNvSpPr/>
            <p:nvPr/>
          </p:nvSpPr>
          <p:spPr>
            <a:xfrm>
              <a:off x="4795837" y="5243586"/>
              <a:ext cx="573405" cy="573405"/>
            </a:xfrm>
            <a:custGeom>
              <a:rect l="l" t="t" r="r" b="b"/>
              <a:pathLst>
                <a:path w="573404" h="573404">
                  <a:moveTo>
                    <a:pt x="16356" y="286544"/>
                  </a:moveTo>
                  <a:lnTo>
                    <a:pt x="0" y="286544"/>
                  </a:lnTo>
                  <a:lnTo>
                    <a:pt x="3750" y="240064"/>
                  </a:lnTo>
                  <a:lnTo>
                    <a:pt x="14608" y="195973"/>
                  </a:lnTo>
                  <a:lnTo>
                    <a:pt x="31984" y="154860"/>
                  </a:lnTo>
                  <a:lnTo>
                    <a:pt x="55287" y="117314"/>
                  </a:lnTo>
                  <a:lnTo>
                    <a:pt x="83927" y="83926"/>
                  </a:lnTo>
                  <a:lnTo>
                    <a:pt x="117315" y="55286"/>
                  </a:lnTo>
                  <a:lnTo>
                    <a:pt x="154861" y="31983"/>
                  </a:lnTo>
                  <a:lnTo>
                    <a:pt x="195975" y="14608"/>
                  </a:lnTo>
                  <a:lnTo>
                    <a:pt x="240069" y="3750"/>
                  </a:lnTo>
                  <a:lnTo>
                    <a:pt x="286543" y="0"/>
                  </a:lnTo>
                  <a:lnTo>
                    <a:pt x="333023" y="3750"/>
                  </a:lnTo>
                  <a:lnTo>
                    <a:pt x="377114" y="14608"/>
                  </a:lnTo>
                  <a:lnTo>
                    <a:pt x="381244" y="16354"/>
                  </a:lnTo>
                  <a:lnTo>
                    <a:pt x="286541" y="16354"/>
                  </a:lnTo>
                  <a:lnTo>
                    <a:pt x="237973" y="20707"/>
                  </a:lnTo>
                  <a:lnTo>
                    <a:pt x="192263" y="33258"/>
                  </a:lnTo>
                  <a:lnTo>
                    <a:pt x="150172" y="53242"/>
                  </a:lnTo>
                  <a:lnTo>
                    <a:pt x="112462" y="79899"/>
                  </a:lnTo>
                  <a:lnTo>
                    <a:pt x="79898" y="112463"/>
                  </a:lnTo>
                  <a:lnTo>
                    <a:pt x="53242" y="150173"/>
                  </a:lnTo>
                  <a:lnTo>
                    <a:pt x="33257" y="192264"/>
                  </a:lnTo>
                  <a:lnTo>
                    <a:pt x="20707" y="237975"/>
                  </a:lnTo>
                  <a:lnTo>
                    <a:pt x="16356" y="286544"/>
                  </a:lnTo>
                  <a:close/>
                </a:path>
                <a:path w="573404" h="573404">
                  <a:moveTo>
                    <a:pt x="381249" y="556731"/>
                  </a:moveTo>
                  <a:lnTo>
                    <a:pt x="286543" y="556730"/>
                  </a:lnTo>
                  <a:lnTo>
                    <a:pt x="335109" y="552377"/>
                  </a:lnTo>
                  <a:lnTo>
                    <a:pt x="380820" y="539826"/>
                  </a:lnTo>
                  <a:lnTo>
                    <a:pt x="422912" y="519841"/>
                  </a:lnTo>
                  <a:lnTo>
                    <a:pt x="460621" y="493185"/>
                  </a:lnTo>
                  <a:lnTo>
                    <a:pt x="493186" y="460621"/>
                  </a:lnTo>
                  <a:lnTo>
                    <a:pt x="519842" y="422911"/>
                  </a:lnTo>
                  <a:lnTo>
                    <a:pt x="539827" y="380819"/>
                  </a:lnTo>
                  <a:lnTo>
                    <a:pt x="552377" y="335109"/>
                  </a:lnTo>
                  <a:lnTo>
                    <a:pt x="556729" y="286541"/>
                  </a:lnTo>
                  <a:lnTo>
                    <a:pt x="552376" y="237975"/>
                  </a:lnTo>
                  <a:lnTo>
                    <a:pt x="539826" y="192264"/>
                  </a:lnTo>
                  <a:lnTo>
                    <a:pt x="519841" y="150172"/>
                  </a:lnTo>
                  <a:lnTo>
                    <a:pt x="493185" y="112463"/>
                  </a:lnTo>
                  <a:lnTo>
                    <a:pt x="460620" y="79898"/>
                  </a:lnTo>
                  <a:lnTo>
                    <a:pt x="422910" y="53242"/>
                  </a:lnTo>
                  <a:lnTo>
                    <a:pt x="380818" y="33257"/>
                  </a:lnTo>
                  <a:lnTo>
                    <a:pt x="335104" y="20707"/>
                  </a:lnTo>
                  <a:lnTo>
                    <a:pt x="286541" y="16354"/>
                  </a:lnTo>
                  <a:lnTo>
                    <a:pt x="381244" y="16354"/>
                  </a:lnTo>
                  <a:lnTo>
                    <a:pt x="418227" y="31983"/>
                  </a:lnTo>
                  <a:lnTo>
                    <a:pt x="455772" y="55286"/>
                  </a:lnTo>
                  <a:lnTo>
                    <a:pt x="489160" y="83927"/>
                  </a:lnTo>
                  <a:lnTo>
                    <a:pt x="517801" y="117315"/>
                  </a:lnTo>
                  <a:lnTo>
                    <a:pt x="541103" y="154860"/>
                  </a:lnTo>
                  <a:lnTo>
                    <a:pt x="558479" y="195974"/>
                  </a:lnTo>
                  <a:lnTo>
                    <a:pt x="569336" y="240065"/>
                  </a:lnTo>
                  <a:lnTo>
                    <a:pt x="573087" y="286544"/>
                  </a:lnTo>
                  <a:lnTo>
                    <a:pt x="569336" y="333022"/>
                  </a:lnTo>
                  <a:lnTo>
                    <a:pt x="558478" y="377113"/>
                  </a:lnTo>
                  <a:lnTo>
                    <a:pt x="541103" y="418226"/>
                  </a:lnTo>
                  <a:lnTo>
                    <a:pt x="517800" y="455772"/>
                  </a:lnTo>
                  <a:lnTo>
                    <a:pt x="489160" y="489160"/>
                  </a:lnTo>
                  <a:lnTo>
                    <a:pt x="455772" y="517800"/>
                  </a:lnTo>
                  <a:lnTo>
                    <a:pt x="418226" y="541103"/>
                  </a:lnTo>
                  <a:lnTo>
                    <a:pt x="381249" y="556731"/>
                  </a:lnTo>
                  <a:close/>
                </a:path>
                <a:path w="573404" h="573404">
                  <a:moveTo>
                    <a:pt x="286543" y="573087"/>
                  </a:moveTo>
                  <a:lnTo>
                    <a:pt x="240064" y="569336"/>
                  </a:lnTo>
                  <a:lnTo>
                    <a:pt x="195973" y="558478"/>
                  </a:lnTo>
                  <a:lnTo>
                    <a:pt x="154860" y="541103"/>
                  </a:lnTo>
                  <a:lnTo>
                    <a:pt x="117314" y="517800"/>
                  </a:lnTo>
                  <a:lnTo>
                    <a:pt x="83926" y="489160"/>
                  </a:lnTo>
                  <a:lnTo>
                    <a:pt x="55286" y="455772"/>
                  </a:lnTo>
                  <a:lnTo>
                    <a:pt x="31983" y="418226"/>
                  </a:lnTo>
                  <a:lnTo>
                    <a:pt x="14608" y="377113"/>
                  </a:lnTo>
                  <a:lnTo>
                    <a:pt x="3750" y="333022"/>
                  </a:lnTo>
                  <a:lnTo>
                    <a:pt x="0" y="286543"/>
                  </a:lnTo>
                  <a:lnTo>
                    <a:pt x="16356" y="286544"/>
                  </a:lnTo>
                  <a:lnTo>
                    <a:pt x="20709" y="335110"/>
                  </a:lnTo>
                  <a:lnTo>
                    <a:pt x="33259" y="380820"/>
                  </a:lnTo>
                  <a:lnTo>
                    <a:pt x="53244" y="422912"/>
                  </a:lnTo>
                  <a:lnTo>
                    <a:pt x="79900" y="460622"/>
                  </a:lnTo>
                  <a:lnTo>
                    <a:pt x="112465" y="493186"/>
                  </a:lnTo>
                  <a:lnTo>
                    <a:pt x="150174" y="519842"/>
                  </a:lnTo>
                  <a:lnTo>
                    <a:pt x="192266" y="539827"/>
                  </a:lnTo>
                  <a:lnTo>
                    <a:pt x="237977" y="552378"/>
                  </a:lnTo>
                  <a:lnTo>
                    <a:pt x="286543" y="556731"/>
                  </a:lnTo>
                  <a:lnTo>
                    <a:pt x="381249" y="556731"/>
                  </a:lnTo>
                  <a:lnTo>
                    <a:pt x="377113" y="558478"/>
                  </a:lnTo>
                  <a:lnTo>
                    <a:pt x="333022" y="569336"/>
                  </a:lnTo>
                  <a:lnTo>
                    <a:pt x="286543" y="573087"/>
                  </a:lnTo>
                  <a:close/>
                </a:path>
              </a:pathLst>
            </a:custGeom>
            <a:solidFill>
              <a:srgbClr val="2223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4795837" y="5243586"/>
              <a:ext cx="573405" cy="573405"/>
            </a:xfrm>
            <a:custGeom>
              <a:rect l="l" t="t" r="r" b="b"/>
              <a:pathLst>
                <a:path w="573404" h="573404">
                  <a:moveTo>
                    <a:pt x="0" y="286544"/>
                  </a:moveTo>
                  <a:lnTo>
                    <a:pt x="3750" y="240065"/>
                  </a:lnTo>
                  <a:lnTo>
                    <a:pt x="14608" y="195974"/>
                  </a:lnTo>
                  <a:lnTo>
                    <a:pt x="31983" y="154860"/>
                  </a:lnTo>
                  <a:lnTo>
                    <a:pt x="55286" y="117315"/>
                  </a:lnTo>
                  <a:lnTo>
                    <a:pt x="83926" y="83927"/>
                  </a:lnTo>
                  <a:lnTo>
                    <a:pt x="117314" y="55286"/>
                  </a:lnTo>
                  <a:lnTo>
                    <a:pt x="154860" y="31983"/>
                  </a:lnTo>
                  <a:lnTo>
                    <a:pt x="195973" y="14608"/>
                  </a:lnTo>
                  <a:lnTo>
                    <a:pt x="240064" y="3750"/>
                  </a:lnTo>
                  <a:lnTo>
                    <a:pt x="286543" y="0"/>
                  </a:lnTo>
                  <a:lnTo>
                    <a:pt x="333022" y="3750"/>
                  </a:lnTo>
                  <a:lnTo>
                    <a:pt x="377113" y="14608"/>
                  </a:lnTo>
                  <a:lnTo>
                    <a:pt x="418226" y="31983"/>
                  </a:lnTo>
                  <a:lnTo>
                    <a:pt x="455772" y="55286"/>
                  </a:lnTo>
                  <a:lnTo>
                    <a:pt x="489160" y="83926"/>
                  </a:lnTo>
                  <a:lnTo>
                    <a:pt x="517800" y="117314"/>
                  </a:lnTo>
                  <a:lnTo>
                    <a:pt x="541103" y="154860"/>
                  </a:lnTo>
                  <a:lnTo>
                    <a:pt x="558478" y="195973"/>
                  </a:lnTo>
                  <a:lnTo>
                    <a:pt x="569336" y="240064"/>
                  </a:lnTo>
                  <a:lnTo>
                    <a:pt x="573087" y="286543"/>
                  </a:lnTo>
                  <a:lnTo>
                    <a:pt x="569336" y="333022"/>
                  </a:lnTo>
                  <a:lnTo>
                    <a:pt x="558478" y="377113"/>
                  </a:lnTo>
                  <a:lnTo>
                    <a:pt x="541103" y="418226"/>
                  </a:lnTo>
                  <a:lnTo>
                    <a:pt x="517800" y="455772"/>
                  </a:lnTo>
                  <a:lnTo>
                    <a:pt x="489160" y="489160"/>
                  </a:lnTo>
                  <a:lnTo>
                    <a:pt x="455772" y="517800"/>
                  </a:lnTo>
                  <a:lnTo>
                    <a:pt x="418226" y="541103"/>
                  </a:lnTo>
                  <a:lnTo>
                    <a:pt x="377113" y="558478"/>
                  </a:lnTo>
                  <a:lnTo>
                    <a:pt x="333022" y="569336"/>
                  </a:lnTo>
                  <a:lnTo>
                    <a:pt x="286543" y="573087"/>
                  </a:lnTo>
                  <a:lnTo>
                    <a:pt x="240064" y="569336"/>
                  </a:lnTo>
                  <a:lnTo>
                    <a:pt x="195973" y="558478"/>
                  </a:lnTo>
                  <a:lnTo>
                    <a:pt x="154860" y="541103"/>
                  </a:lnTo>
                  <a:lnTo>
                    <a:pt x="117314" y="517800"/>
                  </a:lnTo>
                  <a:lnTo>
                    <a:pt x="83926" y="489160"/>
                  </a:lnTo>
                  <a:lnTo>
                    <a:pt x="55286" y="455772"/>
                  </a:lnTo>
                  <a:lnTo>
                    <a:pt x="31983" y="418226"/>
                  </a:lnTo>
                  <a:lnTo>
                    <a:pt x="14608" y="377113"/>
                  </a:lnTo>
                  <a:lnTo>
                    <a:pt x="3750" y="333022"/>
                  </a:lnTo>
                  <a:lnTo>
                    <a:pt x="0" y="286543"/>
                  </a:lnTo>
                  <a:close/>
                </a:path>
                <a:path w="573404" h="573404">
                  <a:moveTo>
                    <a:pt x="16355" y="286543"/>
                  </a:moveTo>
                  <a:lnTo>
                    <a:pt x="20709" y="335110"/>
                  </a:lnTo>
                  <a:lnTo>
                    <a:pt x="33259" y="380820"/>
                  </a:lnTo>
                  <a:lnTo>
                    <a:pt x="53244" y="422912"/>
                  </a:lnTo>
                  <a:lnTo>
                    <a:pt x="79900" y="460622"/>
                  </a:lnTo>
                  <a:lnTo>
                    <a:pt x="112465" y="493186"/>
                  </a:lnTo>
                  <a:lnTo>
                    <a:pt x="150174" y="519842"/>
                  </a:lnTo>
                  <a:lnTo>
                    <a:pt x="192266" y="539827"/>
                  </a:lnTo>
                  <a:lnTo>
                    <a:pt x="237977" y="552378"/>
                  </a:lnTo>
                  <a:lnTo>
                    <a:pt x="286543" y="556731"/>
                  </a:lnTo>
                  <a:lnTo>
                    <a:pt x="335109" y="552377"/>
                  </a:lnTo>
                  <a:lnTo>
                    <a:pt x="380820" y="539826"/>
                  </a:lnTo>
                  <a:lnTo>
                    <a:pt x="422912" y="519841"/>
                  </a:lnTo>
                  <a:lnTo>
                    <a:pt x="460621" y="493185"/>
                  </a:lnTo>
                  <a:lnTo>
                    <a:pt x="493186" y="460621"/>
                  </a:lnTo>
                  <a:lnTo>
                    <a:pt x="519842" y="422911"/>
                  </a:lnTo>
                  <a:lnTo>
                    <a:pt x="539827" y="380819"/>
                  </a:lnTo>
                  <a:lnTo>
                    <a:pt x="552377" y="335109"/>
                  </a:lnTo>
                  <a:lnTo>
                    <a:pt x="556730" y="286542"/>
                  </a:lnTo>
                  <a:lnTo>
                    <a:pt x="552376" y="237975"/>
                  </a:lnTo>
                  <a:lnTo>
                    <a:pt x="539826" y="192264"/>
                  </a:lnTo>
                  <a:lnTo>
                    <a:pt x="519841" y="150173"/>
                  </a:lnTo>
                  <a:lnTo>
                    <a:pt x="493185" y="112463"/>
                  </a:lnTo>
                  <a:lnTo>
                    <a:pt x="460620" y="79899"/>
                  </a:lnTo>
                  <a:lnTo>
                    <a:pt x="422911" y="53242"/>
                  </a:lnTo>
                  <a:lnTo>
                    <a:pt x="380819" y="33258"/>
                  </a:lnTo>
                  <a:lnTo>
                    <a:pt x="335108" y="20707"/>
                  </a:lnTo>
                  <a:lnTo>
                    <a:pt x="286542" y="16354"/>
                  </a:lnTo>
                  <a:lnTo>
                    <a:pt x="237974" y="20707"/>
                  </a:lnTo>
                  <a:lnTo>
                    <a:pt x="192264" y="33257"/>
                  </a:lnTo>
                  <a:lnTo>
                    <a:pt x="150172" y="53242"/>
                  </a:lnTo>
                  <a:lnTo>
                    <a:pt x="112463" y="79898"/>
                  </a:lnTo>
                  <a:lnTo>
                    <a:pt x="79898" y="112463"/>
                  </a:lnTo>
                  <a:lnTo>
                    <a:pt x="53242" y="150172"/>
                  </a:lnTo>
                  <a:lnTo>
                    <a:pt x="33257" y="192264"/>
                  </a:lnTo>
                  <a:lnTo>
                    <a:pt x="20707" y="237975"/>
                  </a:lnTo>
                  <a:lnTo>
                    <a:pt x="16354" y="286541"/>
                  </a:lnTo>
                  <a:close/>
                </a:path>
              </a:pathLst>
            </a:custGeom>
            <a:ln w="12700">
              <a:solidFill>
                <a:srgbClr val="222322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3" name="object 3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02296" y="5465835"/>
              <a:ext cx="220664" cy="220662"/>
            </a:xfrm>
            <a:prstGeom prst="rect">
              <a:avLst/>
            </a:prstGeom>
          </p:spPr>
        </p:pic>
        <p:sp>
          <p:nvSpPr>
            <p:cNvPr id="34" name="object 34"/>
            <p:cNvSpPr/>
            <p:nvPr/>
          </p:nvSpPr>
          <p:spPr>
            <a:xfrm>
              <a:off x="5359399" y="5577104"/>
              <a:ext cx="351155" cy="0"/>
            </a:xfrm>
            <a:custGeom>
              <a:rect l="l" t="t" r="r" b="b"/>
              <a:pathLst>
                <a:path w="351154">
                  <a:moveTo>
                    <a:pt x="0" y="0"/>
                  </a:moveTo>
                  <a:lnTo>
                    <a:pt x="350845" y="0"/>
                  </a:lnTo>
                </a:path>
              </a:pathLst>
            </a:custGeom>
            <a:ln w="19050">
              <a:solidFill>
                <a:srgbClr val="262626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5" name="object 35"/>
          <p:cNvSpPr txBox="1"/>
          <p:nvPr/>
        </p:nvSpPr>
        <p:spPr>
          <a:xfrm>
            <a:off x="6175046" y="4449391"/>
            <a:ext cx="4654550" cy="9944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marR="5080" indent="-285750">
              <a:lnSpc>
                <a:spcPct val="100000"/>
              </a:lnSpc>
              <a:spcBef>
                <a:spcPts val="100"/>
              </a:spcBef>
              <a:buClr>
                <a:srgbClr val="6365EF"/>
              </a:buClr>
              <a:buSzPct val="102777"/>
              <a:buFont typeface="Wingdings"/>
              <a:buChar char=""/>
              <a:tabLst>
                <a:tab pos="298450"/>
              </a:tabLst>
            </a:pPr>
            <a:r>
              <a:rPr sz="1800" spc="-5">
                <a:latin typeface="宋体"/>
                <a:cs typeface="宋体"/>
              </a:rPr>
              <a:t>肺炎、食物中毒、脑膜炎、脓毒性咽喉炎、</a:t>
            </a:r>
            <a:r>
              <a:rPr sz="1800" spc="-25">
                <a:latin typeface="宋体"/>
                <a:cs typeface="宋体"/>
              </a:rPr>
              <a:t>淋病</a:t>
            </a:r>
            <a:endParaRPr sz="1800">
              <a:latin typeface="宋体"/>
              <a:cs typeface="宋体"/>
            </a:endParaRPr>
          </a:p>
          <a:p>
            <a:pPr marL="298450" indent="-285750">
              <a:lnSpc>
                <a:spcPct val="100000"/>
              </a:lnSpc>
              <a:spcBef>
                <a:spcPts val="1135"/>
              </a:spcBef>
              <a:buClr>
                <a:srgbClr val="6365EF"/>
              </a:buClr>
              <a:buSzPct val="102777"/>
              <a:buFont typeface="Wingdings"/>
              <a:buChar char=""/>
              <a:tabLst>
                <a:tab pos="298450"/>
              </a:tabLst>
            </a:pPr>
            <a:r>
              <a:rPr sz="1800" spc="-5">
                <a:latin typeface="宋体"/>
                <a:cs typeface="宋体"/>
              </a:rPr>
              <a:t>流感、水痘、普通感冒、乙型肝炎、非典、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8221172" y="5416675"/>
            <a:ext cx="30105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245">
                <a:latin typeface="宋体"/>
                <a:cs typeface="宋体"/>
              </a:rPr>
              <a:t>HPV（</a:t>
            </a:r>
            <a:r>
              <a:rPr sz="1800">
                <a:latin typeface="宋体"/>
                <a:cs typeface="宋体"/>
              </a:rPr>
              <a:t>人乳头瘤病毒）</a:t>
            </a:r>
            <a:r>
              <a:rPr sz="1800" spc="-20">
                <a:latin typeface="宋体"/>
                <a:cs typeface="宋体"/>
              </a:rPr>
              <a:t>感染、</a:t>
            </a:r>
            <a:r>
              <a:rPr sz="1800" spc="-50">
                <a:latin typeface="宋体"/>
                <a:cs typeface="宋体"/>
              </a:rPr>
              <a:t> </a:t>
            </a:r>
            <a:r>
              <a:rPr sz="1800" spc="65">
                <a:latin typeface="宋体"/>
                <a:cs typeface="宋体"/>
              </a:rPr>
              <a:t>HIV（</a:t>
            </a:r>
            <a:r>
              <a:rPr sz="1800">
                <a:latin typeface="宋体"/>
                <a:cs typeface="宋体"/>
              </a:rPr>
              <a:t>导致艾滋病的病毒</a:t>
            </a:r>
            <a:r>
              <a:rPr sz="1800" spc="-50">
                <a:latin typeface="宋体"/>
                <a:cs typeface="宋体"/>
              </a:rPr>
              <a:t>）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6460796" y="5416675"/>
            <a:ext cx="16256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宋体"/>
                <a:cs typeface="宋体"/>
              </a:rPr>
              <a:t>麻疹、埃博拉、疱疹、狂犬病、</a:t>
            </a:r>
            <a:r>
              <a:rPr sz="1800" spc="-20">
                <a:latin typeface="宋体"/>
                <a:cs typeface="宋体"/>
              </a:rPr>
              <a:t>感染。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511125" y="342177"/>
            <a:ext cx="13804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330">
                <a:solidFill>
                  <a:srgbClr val="6365EF"/>
                </a:solidFill>
                <a:latin typeface="宋体"/>
                <a:cs typeface="宋体"/>
              </a:rPr>
              <a:t>YOUR</a:t>
            </a:r>
            <a:r>
              <a:rPr sz="1800" spc="-335">
                <a:solidFill>
                  <a:srgbClr val="6365EF"/>
                </a:solidFill>
                <a:latin typeface="宋体"/>
                <a:cs typeface="宋体"/>
              </a:rPr>
              <a:t> </a:t>
            </a:r>
            <a:r>
              <a:rPr sz="1800" spc="365">
                <a:solidFill>
                  <a:srgbClr val="6365EF"/>
                </a:solidFill>
                <a:latin typeface="宋体"/>
                <a:cs typeface="宋体"/>
              </a:rPr>
              <a:t>LOGO</a:t>
            </a:r>
            <a:endParaRPr sz="18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90500" y="457200"/>
            <a:ext cx="4256423" cy="11844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10058400" y="6032500"/>
            <a:ext cx="2133600" cy="8254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3035300"/>
            <a:ext cx="3273233" cy="382270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4331487" y="3805325"/>
            <a:ext cx="485203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10">
                <a:solidFill>
                  <a:srgbClr val="6365EF"/>
                </a:solidFill>
                <a:latin typeface="宋体"/>
                <a:cs typeface="宋体"/>
              </a:rPr>
              <a:t>什么是新型 冠状病毒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587904" y="2706988"/>
            <a:ext cx="2542540" cy="660400"/>
          </a:xfrm>
          <a:custGeom>
            <a:rect l="l" t="t" r="r" b="b"/>
            <a:pathLst>
              <a:path w="2542540" h="660400">
                <a:moveTo>
                  <a:pt x="330200" y="660400"/>
                </a:moveTo>
                <a:lnTo>
                  <a:pt x="281405" y="656819"/>
                </a:lnTo>
                <a:lnTo>
                  <a:pt x="234833" y="646419"/>
                </a:lnTo>
                <a:lnTo>
                  <a:pt x="190995" y="629710"/>
                </a:lnTo>
                <a:lnTo>
                  <a:pt x="150402" y="607202"/>
                </a:lnTo>
                <a:lnTo>
                  <a:pt x="113564" y="579407"/>
                </a:lnTo>
                <a:lnTo>
                  <a:pt x="80992" y="546835"/>
                </a:lnTo>
                <a:lnTo>
                  <a:pt x="53197" y="509997"/>
                </a:lnTo>
                <a:lnTo>
                  <a:pt x="30689" y="469403"/>
                </a:lnTo>
                <a:lnTo>
                  <a:pt x="13980" y="425566"/>
                </a:lnTo>
                <a:lnTo>
                  <a:pt x="3580" y="378994"/>
                </a:lnTo>
                <a:lnTo>
                  <a:pt x="0" y="330200"/>
                </a:lnTo>
                <a:lnTo>
                  <a:pt x="3580" y="281405"/>
                </a:lnTo>
                <a:lnTo>
                  <a:pt x="13980" y="234833"/>
                </a:lnTo>
                <a:lnTo>
                  <a:pt x="30689" y="190995"/>
                </a:lnTo>
                <a:lnTo>
                  <a:pt x="53197" y="150402"/>
                </a:lnTo>
                <a:lnTo>
                  <a:pt x="80992" y="113564"/>
                </a:lnTo>
                <a:lnTo>
                  <a:pt x="113565" y="80992"/>
                </a:lnTo>
                <a:lnTo>
                  <a:pt x="150403" y="53197"/>
                </a:lnTo>
                <a:lnTo>
                  <a:pt x="190996" y="30689"/>
                </a:lnTo>
                <a:lnTo>
                  <a:pt x="234834" y="13980"/>
                </a:lnTo>
                <a:lnTo>
                  <a:pt x="281405" y="3580"/>
                </a:lnTo>
                <a:lnTo>
                  <a:pt x="330199" y="0"/>
                </a:lnTo>
                <a:lnTo>
                  <a:pt x="2212013" y="0"/>
                </a:lnTo>
                <a:lnTo>
                  <a:pt x="2260806" y="3580"/>
                </a:lnTo>
                <a:lnTo>
                  <a:pt x="2307378" y="13980"/>
                </a:lnTo>
                <a:lnTo>
                  <a:pt x="2351216" y="30689"/>
                </a:lnTo>
                <a:lnTo>
                  <a:pt x="2391809" y="53197"/>
                </a:lnTo>
                <a:lnTo>
                  <a:pt x="2428647" y="80992"/>
                </a:lnTo>
                <a:lnTo>
                  <a:pt x="2461219" y="113564"/>
                </a:lnTo>
                <a:lnTo>
                  <a:pt x="2489015" y="150402"/>
                </a:lnTo>
                <a:lnTo>
                  <a:pt x="2511522" y="190996"/>
                </a:lnTo>
                <a:lnTo>
                  <a:pt x="2528231" y="234834"/>
                </a:lnTo>
                <a:lnTo>
                  <a:pt x="2538632" y="281405"/>
                </a:lnTo>
                <a:lnTo>
                  <a:pt x="2542212" y="330200"/>
                </a:lnTo>
                <a:lnTo>
                  <a:pt x="2538631" y="378994"/>
                </a:lnTo>
                <a:lnTo>
                  <a:pt x="2528231" y="425566"/>
                </a:lnTo>
                <a:lnTo>
                  <a:pt x="2511522" y="469404"/>
                </a:lnTo>
                <a:lnTo>
                  <a:pt x="2489014" y="509997"/>
                </a:lnTo>
                <a:lnTo>
                  <a:pt x="2461219" y="546835"/>
                </a:lnTo>
                <a:lnTo>
                  <a:pt x="2428647" y="579407"/>
                </a:lnTo>
                <a:lnTo>
                  <a:pt x="2391809" y="607202"/>
                </a:lnTo>
                <a:lnTo>
                  <a:pt x="2351216" y="629710"/>
                </a:lnTo>
                <a:lnTo>
                  <a:pt x="2307378" y="646419"/>
                </a:lnTo>
                <a:lnTo>
                  <a:pt x="2260806" y="656819"/>
                </a:lnTo>
                <a:lnTo>
                  <a:pt x="2212013" y="660399"/>
                </a:lnTo>
                <a:lnTo>
                  <a:pt x="330200" y="660400"/>
                </a:lnTo>
                <a:close/>
              </a:path>
            </a:pathLst>
          </a:custGeom>
          <a:solidFill>
            <a:srgbClr val="6365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">
                <a:solidFill>
                  <a:srgbClr val="FFFFFF"/>
                </a:solidFill>
              </a:rPr>
              <a:t>第二部分</a:t>
            </a:r>
            <a:endParaRPr sz="3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90500" y="457200"/>
            <a:ext cx="4256423" cy="11844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27025" y="276224"/>
            <a:ext cx="11864975" cy="6581775"/>
            <a:chOff x="327025" y="276224"/>
            <a:chExt cx="11864975" cy="658177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058400" y="6032500"/>
              <a:ext cx="2133600" cy="82549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27025" y="276224"/>
              <a:ext cx="11537950" cy="6305550"/>
            </a:xfrm>
            <a:custGeom>
              <a:rect l="l" t="t" r="r" b="b"/>
              <a:pathLst>
                <a:path w="11537950" h="6305550">
                  <a:moveTo>
                    <a:pt x="137271" y="6305550"/>
                  </a:moveTo>
                  <a:lnTo>
                    <a:pt x="93883" y="6298551"/>
                  </a:lnTo>
                  <a:lnTo>
                    <a:pt x="56200" y="6279063"/>
                  </a:lnTo>
                  <a:lnTo>
                    <a:pt x="26485" y="6249348"/>
                  </a:lnTo>
                  <a:lnTo>
                    <a:pt x="6998" y="6211665"/>
                  </a:lnTo>
                  <a:lnTo>
                    <a:pt x="0" y="6168278"/>
                  </a:lnTo>
                  <a:lnTo>
                    <a:pt x="0" y="137271"/>
                  </a:lnTo>
                  <a:lnTo>
                    <a:pt x="6998" y="93883"/>
                  </a:lnTo>
                  <a:lnTo>
                    <a:pt x="26485" y="56200"/>
                  </a:lnTo>
                  <a:lnTo>
                    <a:pt x="56201" y="26485"/>
                  </a:lnTo>
                  <a:lnTo>
                    <a:pt x="93883" y="6998"/>
                  </a:lnTo>
                  <a:lnTo>
                    <a:pt x="137271" y="0"/>
                  </a:lnTo>
                  <a:lnTo>
                    <a:pt x="11400677" y="0"/>
                  </a:lnTo>
                  <a:lnTo>
                    <a:pt x="11444065" y="6998"/>
                  </a:lnTo>
                  <a:lnTo>
                    <a:pt x="11481748" y="26485"/>
                  </a:lnTo>
                  <a:lnTo>
                    <a:pt x="11511463" y="56200"/>
                  </a:lnTo>
                  <a:lnTo>
                    <a:pt x="11530950" y="93883"/>
                  </a:lnTo>
                  <a:lnTo>
                    <a:pt x="11537949" y="137271"/>
                  </a:lnTo>
                  <a:lnTo>
                    <a:pt x="11537949" y="6168278"/>
                  </a:lnTo>
                  <a:lnTo>
                    <a:pt x="11530951" y="6211666"/>
                  </a:lnTo>
                  <a:lnTo>
                    <a:pt x="11511463" y="6249348"/>
                  </a:lnTo>
                  <a:lnTo>
                    <a:pt x="11481748" y="6279063"/>
                  </a:lnTo>
                  <a:lnTo>
                    <a:pt x="11444066" y="6298551"/>
                  </a:lnTo>
                  <a:lnTo>
                    <a:pt x="11400678" y="6305549"/>
                  </a:lnTo>
                  <a:lnTo>
                    <a:pt x="137271" y="63055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第二部分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82971" y="611376"/>
            <a:ext cx="398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solidFill>
                  <a:srgbClr val="6365EF"/>
                </a:solidFill>
                <a:latin typeface="宋体"/>
                <a:cs typeface="宋体"/>
              </a:rPr>
              <a:t>新型冠状病毒感染的肺炎知识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74131" y="5433669"/>
            <a:ext cx="128841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5">
                <a:solidFill>
                  <a:srgbClr val="3B3737"/>
                </a:solidFill>
                <a:latin typeface="宋体"/>
                <a:cs typeface="宋体"/>
              </a:rPr>
              <a:t>▲新型冠状病毒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804469" y="5335657"/>
            <a:ext cx="1901189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235">
                <a:solidFill>
                  <a:srgbClr val="6365EF"/>
                </a:solidFill>
                <a:latin typeface="宋体"/>
                <a:cs typeface="宋体"/>
              </a:rPr>
              <a:t>2019-</a:t>
            </a:r>
            <a:r>
              <a:rPr sz="2800" spc="215">
                <a:solidFill>
                  <a:srgbClr val="6365EF"/>
                </a:solidFill>
                <a:latin typeface="宋体"/>
                <a:cs typeface="宋体"/>
              </a:rPr>
              <a:t>nCoV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10" name="object 10"/>
          <p:cNvPicPr/>
          <p:nvPr/>
        </p:nvPicPr>
        <p:blipFill>
          <a:blip r:embed="rId4"/>
          <a:stretch>
            <a:fillRect/>
          </a:stretch>
        </p:blipFill>
        <p:spPr>
          <a:xfrm>
            <a:off x="1028700" y="1663700"/>
            <a:ext cx="4040409" cy="3736356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冠状病毒</a:t>
            </a:r>
          </a:p>
          <a:p>
            <a:pPr marL="75565" marR="5080" algn="just">
              <a:lnSpc>
                <a:spcPct val="100000"/>
              </a:lnSpc>
              <a:spcBef>
                <a:spcPts val="1420"/>
              </a:spcBef>
            </a:pPr>
            <a:r>
              <a:rPr sz="1800" b="0" u="none" spc="-5">
                <a:solidFill>
                  <a:srgbClr val="000000"/>
                </a:solidFill>
                <a:latin typeface="宋体"/>
                <a:cs typeface="宋体"/>
              </a:rPr>
              <a:t>是自然界广泛存在的一类病毒，因该病毒形态在电镜下观察类似王冠而得名。目前为止发现，冠状病毒仅感染脊椎动物，可引起人和动物呼吸道、消化道和神</a:t>
            </a:r>
            <a:r>
              <a:rPr sz="1800" b="0" u="none" spc="-10">
                <a:solidFill>
                  <a:srgbClr val="000000"/>
                </a:solidFill>
                <a:latin typeface="宋体"/>
                <a:cs typeface="宋体"/>
              </a:rPr>
              <a:t>经系统疾病。</a:t>
            </a:r>
            <a:endParaRPr sz="1800">
              <a:latin typeface="宋体"/>
              <a:cs typeface="宋体"/>
            </a:endParaRPr>
          </a:p>
          <a:p>
            <a:pPr marL="75565">
              <a:lnSpc>
                <a:spcPct val="100000"/>
              </a:lnSpc>
              <a:spcBef>
                <a:spcPts val="515"/>
              </a:spcBef>
            </a:pPr>
            <a:r>
              <a:rPr spc="-10"/>
              <a:t>新型冠状病毒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048125" y="4321724"/>
            <a:ext cx="2540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90">
                <a:latin typeface="宋体"/>
                <a:cs typeface="宋体"/>
              </a:rPr>
              <a:t>2019</a:t>
            </a:r>
            <a:r>
              <a:rPr sz="1800" spc="-10">
                <a:latin typeface="宋体"/>
                <a:cs typeface="宋体"/>
              </a:rPr>
              <a:t>新型冠状病毒，即</a:t>
            </a:r>
            <a:r>
              <a:rPr sz="1800" spc="-5">
                <a:latin typeface="宋体"/>
                <a:cs typeface="宋体"/>
              </a:rPr>
              <a:t>毒性肺炎病例而被发现，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568530" y="4321724"/>
            <a:ext cx="332105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8445" marR="5080" indent="-246379">
              <a:lnSpc>
                <a:spcPct val="100000"/>
              </a:lnSpc>
              <a:spcBef>
                <a:spcPts val="100"/>
              </a:spcBef>
            </a:pPr>
            <a:r>
              <a:rPr sz="1800" spc="-1085">
                <a:latin typeface="宋体"/>
                <a:cs typeface="宋体"/>
              </a:rPr>
              <a:t>“</a:t>
            </a:r>
            <a:r>
              <a:rPr sz="1800" spc="120">
                <a:latin typeface="宋体"/>
                <a:cs typeface="宋体"/>
              </a:rPr>
              <a:t>2019-</a:t>
            </a:r>
            <a:r>
              <a:rPr sz="1800" spc="95">
                <a:latin typeface="宋体"/>
                <a:cs typeface="宋体"/>
              </a:rPr>
              <a:t>nCoV</a:t>
            </a:r>
            <a:r>
              <a:rPr sz="1800" spc="-345">
                <a:latin typeface="宋体"/>
                <a:cs typeface="宋体"/>
              </a:rPr>
              <a:t>”， 因</a:t>
            </a:r>
            <a:r>
              <a:rPr sz="1800" spc="90">
                <a:latin typeface="宋体"/>
                <a:cs typeface="宋体"/>
              </a:rPr>
              <a:t>2019</a:t>
            </a:r>
            <a:r>
              <a:rPr sz="1800" spc="-15">
                <a:latin typeface="宋体"/>
                <a:cs typeface="宋体"/>
              </a:rPr>
              <a:t>年武汉病</a:t>
            </a:r>
            <a:r>
              <a:rPr sz="1800" spc="-50">
                <a:latin typeface="宋体"/>
                <a:cs typeface="宋体"/>
              </a:rPr>
              <a:t> </a:t>
            </a:r>
            <a:r>
              <a:rPr sz="1800" spc="90">
                <a:latin typeface="宋体"/>
                <a:cs typeface="宋体"/>
              </a:rPr>
              <a:t>2020</a:t>
            </a:r>
            <a:r>
              <a:rPr sz="1800" spc="180">
                <a:latin typeface="宋体"/>
                <a:cs typeface="宋体"/>
              </a:rPr>
              <a:t>年</a:t>
            </a:r>
            <a:r>
              <a:rPr sz="1800" spc="90">
                <a:latin typeface="宋体"/>
                <a:cs typeface="宋体"/>
              </a:rPr>
              <a:t>1</a:t>
            </a:r>
            <a:r>
              <a:rPr sz="1800" spc="180">
                <a:latin typeface="宋体"/>
                <a:cs typeface="宋体"/>
              </a:rPr>
              <a:t>月</a:t>
            </a:r>
            <a:r>
              <a:rPr sz="1800" spc="90">
                <a:latin typeface="宋体"/>
                <a:cs typeface="宋体"/>
              </a:rPr>
              <a:t>12</a:t>
            </a:r>
            <a:r>
              <a:rPr sz="1800" spc="-10">
                <a:latin typeface="宋体"/>
                <a:cs typeface="宋体"/>
              </a:rPr>
              <a:t>日被世界卫生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048125" y="4870364"/>
            <a:ext cx="5283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宋体"/>
                <a:cs typeface="宋体"/>
              </a:rPr>
              <a:t>组织命名。冠状病毒是一个大型病毒家族，已知可引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048125" y="5144684"/>
            <a:ext cx="556323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宋体"/>
                <a:cs typeface="宋体"/>
              </a:rPr>
              <a:t>起感冒以及中东呼吸综合征（ </a:t>
            </a:r>
            <a:r>
              <a:rPr sz="1800" spc="315">
                <a:latin typeface="宋体"/>
                <a:cs typeface="宋体"/>
              </a:rPr>
              <a:t>MERS）</a:t>
            </a:r>
            <a:r>
              <a:rPr sz="1800" spc="-10">
                <a:latin typeface="宋体"/>
                <a:cs typeface="宋体"/>
              </a:rPr>
              <a:t>和严重急性呼</a:t>
            </a:r>
            <a:r>
              <a:rPr sz="1800">
                <a:latin typeface="宋体"/>
                <a:cs typeface="宋体"/>
              </a:rPr>
              <a:t>吸综合征（</a:t>
            </a:r>
            <a:r>
              <a:rPr sz="1800" spc="-114">
                <a:latin typeface="宋体"/>
                <a:cs typeface="宋体"/>
              </a:rPr>
              <a:t> </a:t>
            </a:r>
            <a:r>
              <a:rPr sz="1800" spc="254">
                <a:latin typeface="宋体"/>
                <a:cs typeface="宋体"/>
              </a:rPr>
              <a:t>SARS）</a:t>
            </a:r>
            <a:r>
              <a:rPr sz="1800" spc="-5">
                <a:latin typeface="宋体"/>
                <a:cs typeface="宋体"/>
              </a:rPr>
              <a:t>等较严重疾病。新型冠状病毒是以前从未在人体中发现的冠状病毒新毒株。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https://d.book118.com/108026007124006024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宋体</vt:lpstr>
      <vt:lpstr>微软雅黑</vt:lpstr>
      <vt:lpstr>Wingdings</vt:lpstr>
      <vt:lpstr>Times New Roman</vt:lpstr>
      <vt:lpstr>Office Theme</vt:lpstr>
      <vt:lpstr>疫情防控不放松 个人防护要做好
EPIDEMIC PREVENTION AND CONTROL SHOULD NOT BE RELAXED, AND PERSONAL PROTECTION SHOULD BE DONE WELL</vt:lpstr>
      <vt:lpstr>YOUR LOGO</vt:lpstr>
      <vt:lpstr>PowerPoint Presentation</vt:lpstr>
      <vt:lpstr>第一部分</vt:lpstr>
      <vt:lpstr>第一部分</vt:lpstr>
      <vt:lpstr>第一部分</vt:lpstr>
      <vt:lpstr>第一部分</vt:lpstr>
      <vt:lpstr>PowerPoint Presentation</vt:lpstr>
      <vt:lpstr>第二部分</vt:lpstr>
      <vt:lpstr>第二部分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2024-09-01T04:09:54.428</cp:lastPrinted>
  <dcterms:created xsi:type="dcterms:W3CDTF">2024-08-31T20:09:54Z</dcterms:created>
  <dcterms:modified xsi:type="dcterms:W3CDTF">2024-08-31T20:09:55Z</dcterms:modified>
</cp:coreProperties>
</file>