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DB543-680B-4241-8ED8-59EE51884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4FE26-8330-4372-886F-9F03EE1D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D7B4C-0F50-4F5D-A2F5-9DED4C342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9CBE5-29A6-41E1-B3C6-A5235953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1EE31-935F-49FC-A4B7-689A6F4FF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D6852-9768-47C1-B776-CCA0994E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9D07D-EEFA-47A7-B541-1A7F57E9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49D20-3962-496D-892D-CC94E933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9C9C9-1BFC-468F-B18E-0B7EB040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7FFF3-533A-40BC-8F40-A8B01A50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35AC8-D738-441A-A8DD-13B3ED8B2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6011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安全用电专项施工方案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用电安全概述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施工前的准备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施工过程中的安全措施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验收与维护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监督与考核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用电安全概述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安全用电的重要性</a:t>
            </a:r>
            <a:endParaRPr lang="zh-CN" altLang="en-US"/>
          </a:p>
        </p:txBody>
      </p:sp>
      <p:sp>
        <p:nvSpPr>
          <p:cNvPr id="1048958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保障人身安全：防止触电、火灾等事故发生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遵守法律法规：遵守相关法律法规，降低企业风险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提高工作效率：确保电力系统稳定运行，减少停电时间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保护设备安全：避免设备损坏，延长使用寿命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安全用电的基本原则</a:t>
            </a:r>
            <a:endParaRPr lang="zh-CN" altLang="en-US"/>
          </a:p>
        </p:txBody>
      </p:sp>
      <p:sp>
        <p:nvSpPr>
          <p:cNvPr id="1049036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遵守国家相关法律法规，确保用电安全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正确使用电气设备，避免违章操作和误操作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定期检查电气设备，确保设备完好无损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加强用电安全意识，提高自我保护能力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安全用电的法律法规</a:t>
            </a:r>
            <a:endParaRPr lang="zh-CN" altLang="en-US"/>
          </a:p>
        </p:txBody>
      </p:sp>
      <p:sp>
        <p:nvSpPr>
          <p:cNvPr id="1049114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《中华人民共和国安全生产法》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0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《中华人民共和国电力法》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6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《中华人民共和国建筑法》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2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《建设工程安全生产管理条例》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8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42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《施工现场临时用电安全技术规范》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4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48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《建筑施工电气安装规范》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8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施工前的准备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人员培训</a:t>
            </a:r>
            <a:endParaRPr lang="zh-CN" altLang="en-US"/>
          </a:p>
        </p:txBody>
      </p:sp>
      <p:sp>
        <p:nvSpPr>
          <p:cNvPr id="1049240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4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培训目的：提高施工人员的安全意识和技能水平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培训内容：安全用电知识、操作规程、应急处理等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培训方式：现场讲解、实操演练、考试考核等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培训效果评估：定期检查、反馈、改进，确保培训效果达到预期目标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设备检查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检查设备是否完好，是否有损坏或故障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检查设备是否清洁，是否有灰尘或污垢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检查设备是否安装牢固，是否有松动或脱落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检查设备是否安全，是否有安全隐患或风险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安全技术交底</a:t>
            </a:r>
            <a:endParaRPr lang="zh-CN" altLang="en-US"/>
          </a:p>
        </p:txBody>
      </p:sp>
      <p:sp>
        <p:nvSpPr>
          <p:cNvPr id="104935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交底方式：会议、培训、现场演示等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交底内容：安全用电的基本知识、操作规程、安全防护措施等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交底对象：施工人员、管理人员、技术人员等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交底记录：记录交底时间、地点、参加人员、交底内容等，并由相关人员签字确认。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42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施工过程中的安全措施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现场管理规定</a:t>
            </a:r>
            <a:endParaRPr lang="zh-CN" altLang="en-US"/>
          </a:p>
        </p:txBody>
      </p:sp>
      <p:sp>
        <p:nvSpPr>
          <p:cNvPr id="1049478" name="圆角矩形 26"/>
          <p:cNvSpPr/>
          <p:nvPr>
            <p:custDataLst>
              <p:tags r:id="rId2"/>
            </p:custDataLst>
          </p:nvPr>
        </p:nvSpPr>
        <p:spPr>
          <a:xfrm>
            <a:off x="694800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28"/>
          <p:cNvSpPr/>
          <p:nvPr>
            <p:custDataLst>
              <p:tags r:id="rId3"/>
            </p:custDataLst>
          </p:nvPr>
        </p:nvSpPr>
        <p:spPr>
          <a:xfrm>
            <a:off x="696698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2" name="文本框 31"/>
          <p:cNvSpPr txBox="1"/>
          <p:nvPr>
            <p:custDataLst>
              <p:tags r:id="rId4"/>
            </p:custDataLst>
          </p:nvPr>
        </p:nvSpPr>
        <p:spPr>
          <a:xfrm>
            <a:off x="797319" y="2290730"/>
            <a:ext cx="1431475" cy="32084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施工人员必须佩戴安全帽、安全鞋、工作服等防护用品。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29"/>
          <p:cNvSpPr/>
          <p:nvPr>
            <p:custDataLst>
              <p:tags r:id="rId5"/>
            </p:custDataLst>
          </p:nvPr>
        </p:nvSpPr>
        <p:spPr>
          <a:xfrm>
            <a:off x="2528125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32"/>
          <p:cNvSpPr/>
          <p:nvPr>
            <p:custDataLst>
              <p:tags r:id="rId6"/>
            </p:custDataLst>
          </p:nvPr>
        </p:nvSpPr>
        <p:spPr>
          <a:xfrm>
            <a:off x="2530024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34"/>
          <p:cNvSpPr txBox="1"/>
          <p:nvPr>
            <p:custDataLst>
              <p:tags r:id="rId7"/>
            </p:custDataLst>
          </p:nvPr>
        </p:nvSpPr>
        <p:spPr>
          <a:xfrm>
            <a:off x="2630645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施工现场必须设置明显的安全警示标志，如警示牌、警示线等。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3"/>
          <p:cNvSpPr/>
          <p:nvPr>
            <p:custDataLst>
              <p:tags r:id="rId8"/>
            </p:custDataLst>
          </p:nvPr>
        </p:nvSpPr>
        <p:spPr>
          <a:xfrm>
            <a:off x="4361451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4"/>
          <p:cNvSpPr/>
          <p:nvPr>
            <p:custDataLst>
              <p:tags r:id="rId9"/>
            </p:custDataLst>
          </p:nvPr>
        </p:nvSpPr>
        <p:spPr>
          <a:xfrm>
            <a:off x="4363349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5"/>
          <p:cNvSpPr txBox="1"/>
          <p:nvPr>
            <p:custDataLst>
              <p:tags r:id="rId10"/>
            </p:custDataLst>
          </p:nvPr>
        </p:nvSpPr>
        <p:spPr>
          <a:xfrm>
            <a:off x="4463970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施工过程中必须遵守操作规程，不得违章操作。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8"/>
          <p:cNvSpPr/>
          <p:nvPr>
            <p:custDataLst>
              <p:tags r:id="rId11"/>
            </p:custDataLst>
          </p:nvPr>
        </p:nvSpPr>
        <p:spPr>
          <a:xfrm>
            <a:off x="6194776" y="1909763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9"/>
          <p:cNvSpPr/>
          <p:nvPr>
            <p:custDataLst>
              <p:tags r:id="rId12"/>
            </p:custDataLst>
          </p:nvPr>
        </p:nvSpPr>
        <p:spPr>
          <a:xfrm>
            <a:off x="6196675" y="1909763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10"/>
          <p:cNvSpPr txBox="1"/>
          <p:nvPr>
            <p:custDataLst>
              <p:tags r:id="rId13"/>
            </p:custDataLst>
          </p:nvPr>
        </p:nvSpPr>
        <p:spPr>
          <a:xfrm>
            <a:off x="6297296" y="2290730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施工现场必须配备足够的消防器材，并定期进行检查和维护。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6"/>
          <p:cNvSpPr/>
          <p:nvPr>
            <p:custDataLst>
              <p:tags r:id="rId14"/>
            </p:custDataLst>
          </p:nvPr>
        </p:nvSpPr>
        <p:spPr>
          <a:xfrm>
            <a:off x="8028102" y="1911029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4" name="圆角矩形 7"/>
          <p:cNvSpPr/>
          <p:nvPr>
            <p:custDataLst>
              <p:tags r:id="rId15"/>
            </p:custDataLst>
          </p:nvPr>
        </p:nvSpPr>
        <p:spPr>
          <a:xfrm>
            <a:off x="8030000" y="1911029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6" name="文本框 11"/>
          <p:cNvSpPr txBox="1"/>
          <p:nvPr>
            <p:custDataLst>
              <p:tags r:id="rId16"/>
            </p:custDataLst>
          </p:nvPr>
        </p:nvSpPr>
        <p:spPr>
          <a:xfrm>
            <a:off x="8130621" y="2291996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施工现场必须设置专门的安全通道，确保人员疏散畅通。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6"/>
          <p:cNvSpPr/>
          <p:nvPr>
            <p:custDataLst>
              <p:tags r:id="rId17"/>
            </p:custDataLst>
          </p:nvPr>
        </p:nvSpPr>
        <p:spPr>
          <a:xfrm>
            <a:off x="9861427" y="1911029"/>
            <a:ext cx="1635593" cy="36204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0" name="圆角矩形 17"/>
          <p:cNvSpPr/>
          <p:nvPr>
            <p:custDataLst>
              <p:tags r:id="rId18"/>
            </p:custDataLst>
          </p:nvPr>
        </p:nvSpPr>
        <p:spPr>
          <a:xfrm>
            <a:off x="9863325" y="1911029"/>
            <a:ext cx="1632141" cy="19238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2" name="文本框 18"/>
          <p:cNvSpPr txBox="1"/>
          <p:nvPr>
            <p:custDataLst>
              <p:tags r:id="rId19"/>
            </p:custDataLst>
          </p:nvPr>
        </p:nvSpPr>
        <p:spPr>
          <a:xfrm>
            <a:off x="9963946" y="2291996"/>
            <a:ext cx="1431475" cy="320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施工现场必须定期进行安全检查，发现问题及时整改。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临时用电安全规定</a:t>
            </a:r>
            <a:endParaRPr lang="zh-CN" altLang="en-US"/>
          </a:p>
        </p:txBody>
      </p:sp>
      <p:sp>
        <p:nvSpPr>
          <p:cNvPr id="104954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临时用电设备必须符合国家相关标准和规定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临时用电线路必须采用绝缘良好的电缆或电线，不得使用裸线或破损的电线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6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临时用电设备必须安装漏电保护器，确保用电安全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6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临时用电设备必须由专业电工安装和维护，不得私自改装或拆除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电气设备使用安全规定</a:t>
            </a:r>
            <a:endParaRPr lang="zh-CN" altLang="en-US"/>
          </a:p>
        </p:txBody>
      </p:sp>
      <p:sp>
        <p:nvSpPr>
          <p:cNvPr id="1049606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862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电气设备必须符合国家规定的安全标准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2"/>
          <p:cNvSpPr/>
          <p:nvPr>
            <p:custDataLst>
              <p:tags r:id="rId4"/>
            </p:custDataLst>
          </p:nvPr>
        </p:nvSpPr>
        <p:spPr>
          <a:xfrm>
            <a:off x="732426" y="2777455"/>
            <a:ext cx="1582899" cy="11209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6753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3437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电气设备在使用前必须进行安全检查，确保设备完好无损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43"/>
          <p:cNvSpPr/>
          <p:nvPr>
            <p:custDataLst>
              <p:tags r:id="rId7"/>
            </p:custDataLst>
          </p:nvPr>
        </p:nvSpPr>
        <p:spPr>
          <a:xfrm>
            <a:off x="2561063" y="2777455"/>
            <a:ext cx="1582899" cy="11209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763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2073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电气设备在使用过程中必须遵守操作规程，不得擅自改变设备的使用条件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4"/>
          <p:cNvSpPr/>
          <p:nvPr>
            <p:custDataLst>
              <p:tags r:id="rId10"/>
            </p:custDataLst>
          </p:nvPr>
        </p:nvSpPr>
        <p:spPr>
          <a:xfrm>
            <a:off x="4389700" y="2777455"/>
            <a:ext cx="1582899" cy="11209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399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071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电气设备在使用过程中必须保持良好的通风和散热条件，防止设备过热导致事故发生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5"/>
          <p:cNvSpPr/>
          <p:nvPr>
            <p:custDataLst>
              <p:tags r:id="rId13"/>
            </p:custDataLst>
          </p:nvPr>
        </p:nvSpPr>
        <p:spPr>
          <a:xfrm>
            <a:off x="6218963" y="2777455"/>
            <a:ext cx="1582899" cy="11209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3917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9974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电气设备在使用过程中必须定期进行维护和保养，确保设备运行正常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6"/>
          <p:cNvSpPr/>
          <p:nvPr>
            <p:custDataLst>
              <p:tags r:id="rId16"/>
            </p:custDataLst>
          </p:nvPr>
        </p:nvSpPr>
        <p:spPr>
          <a:xfrm>
            <a:off x="8047600" y="2777455"/>
            <a:ext cx="1582899" cy="11209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1300" y="1534534"/>
            <a:ext cx="1173247" cy="117528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8610" y="3122990"/>
            <a:ext cx="1658987" cy="27833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电气设备在使用过程中必须设置必要的安全防护措施，如漏电保护器、接地保护等，防止触电事故发生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7"/>
          <p:cNvSpPr/>
          <p:nvPr>
            <p:custDataLst>
              <p:tags r:id="rId19"/>
            </p:custDataLst>
          </p:nvPr>
        </p:nvSpPr>
        <p:spPr>
          <a:xfrm>
            <a:off x="9876864" y="2777455"/>
            <a:ext cx="1582899" cy="11209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https://d.book118.com/108026011061006030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安全用电专项施工方案</vt:lpstr>
      <vt:lpstr>目录</vt:lpstr>
      <vt:lpstr>用电安全概述</vt:lpstr>
      <vt:lpstr>安全用电的重要性</vt:lpstr>
      <vt:lpstr>安全用电的基本原则</vt:lpstr>
      <vt:lpstr>安全用电的法律法规</vt:lpstr>
      <vt:lpstr>施工前的准备</vt:lpstr>
      <vt:lpstr>人员培训</vt:lpstr>
      <vt:lpstr>设备检查</vt:lpstr>
      <vt:lpstr>安全技术交底</vt:lpstr>
      <vt:lpstr>施工过程中的安全措施</vt:lpstr>
      <vt:lpstr>现场管理规定</vt:lpstr>
      <vt:lpstr>临时用电安全规定</vt:lpstr>
      <vt:lpstr>电气设备使用安全规定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2024-09-06T22:33:39.164</cp:lastPrinted>
  <dcterms:created xsi:type="dcterms:W3CDTF">2024-09-06T14:33:39Z</dcterms:created>
  <dcterms:modified xsi:type="dcterms:W3CDTF">2024-09-06T14:33:41Z</dcterms:modified>
</cp:coreProperties>
</file>