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51B99-3E21-4E12-8DCA-5B384868F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F53F5-D30A-4117-8C54-98C58F7C8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18C55-125F-49D4-BF7C-224AA3EE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4D122-E260-41F0-8EA5-F55CF4CBD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8FC82-D0A4-47EE-BA64-16783A969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4438F-418C-424E-AA78-A5014A512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EC034-7EE9-4F9A-9C6E-814F68D63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F290C-D628-40CF-A302-CDE37C0E4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67A4C-FBEC-4C08-B8A1-1B5ADE6C5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C618F-C4F1-4CD1-8317-A0F873579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87F98-6F68-41BE-B4A3-51D73EA1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6015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临床护理伦理的核心原则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临床护理伦理是指护士在临床实践中，以患者为中心，遵循伦理原则和规范，维护患者权益和尊严，促进护理质量和安全的一种道德观念和行为准则。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临床护理伦理具有实践性、规范性、人本性和科学性等特点。它要求护士在实践中注重患者的需求和利益，遵循伦理原则和规范，尊重患者的尊严和权利，同时运用科学的方法和知识，提高护理质量和安全。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临床护理伦理强调以患者为中心，关注患者的需求和利益，有助于提高护理服务的质量和满意度。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遵循伦理原则和规范，尊重患者的尊严和权利，有助于保护患者的合法权益。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维护患者权益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临床护理伦理要求护士与医生、其他医护人员之间建立良好的合作关系，共同为患者提供优质的医疗服务。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遵循临床护理伦理，可以提高护士的职业形象和社会地位，增强公众对护士的信任和尊重。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临床护理伦理的重要性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从古代医学伦理到现代护理伦理的发展历程中，临床护理伦理经历了不断的演变和完善。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随着医学技术的不断进步和社会价值观的变化，临床护理伦理将更加注重患者权益的维护、护士职业素养的提高以及跨文化交流与合作等方面的发展。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当前临床护理伦理面临着诸多挑战，如医疗资源分配不均、患者隐私保护、医护人员心理健康等问题。需要加强研究和探索，不断完善临床护理伦理的体系和规范。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临床护理伦理的历史与发展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临床护理伦理的核心原则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尊重患者的自主权和尊严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尊重患者的权利和自主性，不侵犯患者的尊严，保护患者的隐私和个人信息。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尊重患者的知情同意权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在进行治疗和护理前，应向患者充分说明治疗和护理的必要性、风险和效果，并获得患者的知情同意。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尊重患者的选择权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在不影响治疗效果的前提下，应尊重患者对治疗和护理方式的选择权，并尽可能满足患者的合理需求。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83" r="1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保护患者的安全和健康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在治疗和护理过程中，应采取必要的安全措施，确保患者的安全和健康。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避免对患者的身体和精神伤害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在进行治疗和护理过程中，应采取必要的措施，避免对患者的身体和精神造成不必要的伤害。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及时处理患者的疼痛和不适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对于患者的疼痛和不适，应及时采取措施进行缓解和处理，避免患者受到不必要的痛苦。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不伤害原则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合理分配医疗资源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在医疗资源的分配上，应根据患者的病情和治疗需要，合理分配医疗资源，确保患者得到及时、有效的治疗和护理。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公正评价护理效果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在评价护理效果时，应公正客观地评价护理效果，不因个人主观因素而影响评价结果。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公平对待每一位患者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在临床护理中，应公平对待每一位患者，不因患者的身份、地位、财富等因素而有所偏颇。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83" r="3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在进行治疗前，应向患者充分说明病情和治疗方案，包括治疗的目的、风险和效果等。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充分告知患者病情和治疗方案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在患者充分了解病情和治疗方案后，应尊重患者的选择权，确保患者在自主意愿下做出决定。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尊重患者的选择权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在患者做出决定后，应签署知情同意书，明确双方的权利和义务。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知情同意原则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不泄露患者个人信息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在任何情况下，都不应泄露患者的个人信息，包括病情、家庭情况等敏感信息。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规范医疗记录管理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对于医疗记录的管理，应制定严格的管理规范，确保医疗记录的安全和保密性。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保护患者隐私和个人信息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在治疗和护理过程中，应严格保护患者的隐私和个人信息，防止信息泄露和滥用。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临床护理伦理的实践应用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在护理过程中，应尊重患者的自主选择和决策，不干涉其自主权。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对于患者的个人信息和病情，应严格保密，避免泄露。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保护患者的隐私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在护理过程中，应确保患者的生命安全和身体健康，采取必要的防护措施。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保障患者的生命健康权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患者权益保护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https://d.book118.com/108026015074006026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2024-09-03T22:12:15.502</cp:lastPrinted>
  <dcterms:created xsi:type="dcterms:W3CDTF">2024-09-03T14:12:15Z</dcterms:created>
  <dcterms:modified xsi:type="dcterms:W3CDTF">2024-09-03T14:12:17Z</dcterms:modified>
</cp:coreProperties>
</file>