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4B611FB-4C35-4CE0-8704-8707998860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DE8590-C5A5-48A7-8F0A-0BEA7F6DC4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58BFB44-B481-40EB-A072-25CA423FE6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A11E451-6B18-4C0D-BEC4-2287AB6E29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66A6816-BF87-4752-892A-FA3ED2AA291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75B1229-E3C9-4D28-895E-52FC54FF93E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1500906-E1F1-41A8-B49F-C84F9E1CDF0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1A1C80-32FE-4E45-A8AE-869907E3D7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AF90E4-254E-4D66-A630-E135FB694D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A5D4BB-B0E3-4740-9CBF-C4903AB618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04A12C-1FEB-4085-A351-5805A4DD3F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8027037131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平胃散对慢性浅表性胃炎的临床疗效观察</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平胃散药物介绍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慢性浅表性胃炎概述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平胃散治疗慢性浅表性胃炎的临床应用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结果与讨论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引言</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慢性浅表性胃炎是一种常见的胃部疾病，其发病率逐年上升，严重影响患者的生活质量。</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平胃散作为一种传统中药方剂，具有清热解毒、燥湿和胃的功效，被广泛应用于临床治疗慢性浅表性胃炎。</a:t>
            </a:r>
          </a:p>
        </p:txBody>
      </p:sp>
      <p:pic>
        <p:nvPicPr>
          <p:cNvPr id="6" name="Picture 6"/>
          <p:cNvPicPr>
            <a:picLocks noChangeAspect="1"/>
          </p:cNvPicPr>
          <p:nvPr/>
        </p:nvPicPr>
        <p:blipFill>
          <a:blip r:embed="rId2"/>
          <a:srcRect t="7848" b="784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研究平胃散对慢性浅表性胃炎的临床疗效，对于验证其疗效、推广应用及进一步深入研究具有重要意义。</a:t>
            </a:r>
          </a:p>
        </p:txBody>
      </p:sp>
      <p:pic>
        <p:nvPicPr>
          <p:cNvPr id="10" name="Picture 10"/>
          <p:cNvPicPr>
            <a:picLocks noChangeAspect="1"/>
          </p:cNvPicPr>
          <p:nvPr/>
        </p:nvPicPr>
        <p:blipFill>
          <a:blip r:embed="rId4"/>
          <a:srcRect t="9125" b="9125"/>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0007" r="20007"/>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国内研究现状</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近年来，国内学者对平胃散治疗慢性浅表性胃炎进行了大量研究，证实了其具有一定的临床疗效。同时，也在不断探索其作用机制和最佳用药方案。</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国外研究现状</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国外对中药方剂的研究相对较少，但也有一些学者开始关注中药在慢性浅表性胃炎治疗中的应用，并取得了一定的研究成果。</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发展趋势</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随着中医药的国际化进程加快，中药方剂在慢性浅表性胃炎治疗中的应用将越来越广泛。未来，对平胃散等中药方剂的研究将更加深入，其疗效和安全性将得到进一步验证。</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国内外研究现状及发展趋势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本研究旨在观察平胃散对慢性浅表性胃炎的临床疗效，验证其疗效和安全性，为临床推广应用提供科学依据。</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通过本研究，可以进一步了解平胃散治疗慢性浅表性胃炎的作用机制和最佳用药方案，为临床医生提供更加有效的治疗方法，提高患者的生活质量。同时，也可以为中药方剂的国际化推广和应用提供有力支持。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8906" r="28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平胃散药物介绍</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2076" r="22076"/>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药物成分</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平胃散主要由苍术、厚朴、陈皮、甘草等中药组成。</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作用机制</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平胃散通过调和脾胃、行气消滞、燥湿运脾等作用机制，改善慢性浅表性胃炎患者的临床症状。其中，苍术具有燥湿健脾的功效，厚朴能行气消滞、燥湿除满，陈皮可理气健脾、燥湿化痰，甘草则能调和诸药、缓急止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药物成分及作用机制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平胃散的制备通常采用中药饮片煎煮、浓缩、干燥等工艺制成。在生产过程中，需严格控制原料药材的质量、炮制工艺和制剂工艺，以确保药物的质量和疗效。</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制备方法</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平胃散的质量控制包括原料药材的质量控制、制剂过程的质量控制和成品的质量控制。其中，原料药材的质量控制是关键，需对原料药材进行严格的检验和筛选，确保其符合药用标准。制剂过程的质量控制主要包括生产工艺的控制和中间体的检验，以确保药物的质量和稳定性。成品的质量控制则是对制成的平胃散进行全面的质量检验，确保其符合相关标准和规定。</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质量控制</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药物制备方法与质量控制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通过动物实验进行急性毒性试验，观察平胃散对机体的急性毒性反应和死亡情况，以评估其安全性。</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急性毒性试验</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通过长期给动物灌胃平胃散，观察其对动物的生长、发育、血液学指标、肝肾功能等指标的影响，以评估其长期使用的安全性。</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长期毒性试验</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在临床试验中，需对平胃散的安全性进行全面观察，包括不良反应的发生情况、血常规和肝肾功能等安全性指标的监测等，以确保其临床使用的安全性。</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临床试验中的安全性观察</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药物安全性评价</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慢性浅表性胃炎概述</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51" r="3255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5273" r="3527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慢性浅表性胃炎是一种胃黏膜呈慢性浅表性炎症的疾病，为消化系统常见病，属慢性胃炎中的一种。</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根据炎症细胞浸润、腺体萎缩及肠上皮化生等病理学改变程度，慢性浅表性胃炎可分为轻、中、重三度。</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慢性浅表性胃炎定义与分类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慢性浅表性胃炎的发病原因包括幽门螺杆菌感染、不良饮食习惯、长期大量饮酒、药物刺激等。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年龄、性别、遗传因素、免疫因素、精神心理因素等均可影响慢性浅表性胃炎的发病和进展。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发病原因及危险因素分析</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危险因素</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发病原因</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慢性浅表性胃炎的常见症状包括上腹部疼痛、腹胀、嗳气、恶心等，部分患者可无明显症状。</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临床表现</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慢性浅表性胃炎的诊断主要依据胃镜检查和胃黏膜活组织检查。胃镜下可见胃黏膜充血、水肿、糜烂等表现；活组织检查可发现炎症细胞浸润、腺体萎缩及肠上皮化生等病理学改变。同时，需结合患者病史、症状及体征进行综合判断。</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诊断标准</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临床表现与诊断标准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https://d.book118.com/108027037131006032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2024-09-10T12:05:41.305</cp:lastPrinted>
  <dcterms:created xsi:type="dcterms:W3CDTF">2024-09-10T04:05:41Z</dcterms:created>
  <dcterms:modified xsi:type="dcterms:W3CDTF">2024-09-10T04:05:43Z</dcterms:modified>
</cp:coreProperties>
</file>