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D1F0C-6F3E-48B7-ADB4-FCB8653B4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F321C-B1D3-4F32-BA11-67F789687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67B71-655B-4052-B433-665BE03D0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5631B-0B2C-4F24-BA90-1CF9B8442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B43940-DE17-4C0E-82E7-6136A6359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585BF5-A4ED-47F0-B297-75D8346C4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6BE6D1-2E35-428C-A066-9037D8C41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3D283-8AD4-483D-8C7E-578D7D453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7F06E-3C65-4053-9A27-C070C567B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BB8C4-856D-4310-99FF-9B9B84252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57C30-ABC3-45FB-B505-3249BAF0D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2710107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环境监测在线自动监测系统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系统构成与技术原理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系统应用与效果评估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系统维护与优化升级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当前环境监测主要依赖人工采样和实验室分析，存在时效性差、监测范围有限等问题。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随着环境保护意识的提高，对环境监测的实时性、准确性和全面性要求越来越高。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环境监测现状及需求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在线自动监测系统是一种能够实时、连续、自动对环境要素进行监测的系统，通过传感器、自动分析仪等设备实现数据采集、传输和处理。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包括实时监测、数据采集与传输、数据分析与处理、报警与预警等。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在线自动监测系统定义与功能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构建覆盖全面、实时准确、运行稳定的在线自动监测系统，提高环境监测的效率和准确性。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有助于及时发现环境问题，为环境管理提供科学依据，推动环境保护和可持续发展。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500" r="30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系统建设目标与意义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系统构成与技术原理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根据监测需求，选择适合的传感器类型，如温度、湿度、pH值、溶解氧、浊度、电导率等传感器。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传感器类型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简要介绍所选传感器的测量原理，如电化学、光学、热学等原理。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传感器原理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说明传感器在环境监测中的应用，如水质监测、大气监测、土壤监测等。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782" r="77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数据采集与传输技术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数据采集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阐述数据采集的方法和技术，包括模拟信号和数字信号的采集、采样频率和精度的选择等。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数据传输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介绍数据传输的方式和技术，如有线传输（如RS-485、CAN总线等）和无线传输（如ZigBee、LoRa、NB-IoT等）。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数据存储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说明数据的存储方式和存储介质，如SD卡、云存储等。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625" r="23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对数据进行清洗、去噪、归一化等预处理操作，以提高数据质量。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数据报警与预测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采用统计分析、机器学习等方法对监测数据进行深入分析，提取有用信息。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利用图表、曲线等方式将数据呈现出来，便于用户直观了解环境状况。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设定报警阈值，及时发现环境问题；通过历史数据建立预测模型，预测未来环境变化趋势。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系统设计与实现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系统采用分布式架构设计，包括数据采集、数据传输、数据处理和数据展示等多个模块，各模块之间相互独立，便于扩展和维护。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系统各功能模块采用模块化设计，实现高内聚、低耦合，提高系统的可重用性和可维护性。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系统对外提供标准化的数据接口，方便与其他系统或平台进行集成。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标准化接口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20" r="257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根据监测需求和环境条件，选择合适的传感器类型，如温度、湿度、PM2.5等传感器，确保数据的准确性和稳定性。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传感器选型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选用高性能、高可靠性的数据采集设备，支持多种通信协议和数据格式，确保数据的实时性和完整性。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数据采集设备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配置高性能的服务器，用于数据处理、存储和备份，确保系统的稳定性和可靠性。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数据处理服务器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选用高速、稳定的网络通信设备，确保数据传输的实时性和安全性。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网络通信设备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软硬件选型及配置方案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https://d.book118.com/108027101071006032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2024-09-10T01:48:13.910</cp:lastPrinted>
  <dcterms:created xsi:type="dcterms:W3CDTF">2024-09-09T17:48:13Z</dcterms:created>
  <dcterms:modified xsi:type="dcterms:W3CDTF">2024-09-09T17:48:16Z</dcterms:modified>
</cp:coreProperties>
</file>