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668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5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9A1FA-9A99-42CE-930D-1F18E2A3B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304232-990B-4BFE-827A-C439DCBF4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983A6-7E0A-4BDE-87F1-3BCDB3E94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8E1465-087A-4173-BDB6-5C408BD2F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711C36-83DA-4C92-B12E-3794143C7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A2EAD4-1939-404A-8A2C-8B6943E4C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8E3A76-CEBD-4CBB-9B9D-4D3F294F7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D7970C-C909-40CE-8E87-945655FD8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8EBE26-B57E-4D42-B927-6D6C396C6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E125D-C320-4F7F-A2E6-D1E0C5876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F8E6B8-53B7-473C-A6AC-8711426AD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658" r:id="rId2"/>
    <p:sldLayoutId id="2147484659" r:id="rId3"/>
    <p:sldLayoutId id="2147484660" r:id="rId4"/>
    <p:sldLayoutId id="2147484661" r:id="rId5"/>
    <p:sldLayoutId id="2147484662" r:id="rId6"/>
    <p:sldLayoutId id="2147484663" r:id="rId7"/>
    <p:sldLayoutId id="2147484664" r:id="rId8"/>
    <p:sldLayoutId id="2147484665" r:id="rId9"/>
    <p:sldLayoutId id="2147484666" r:id="rId10"/>
    <p:sldLayoutId id="214748466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3104106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一年级上册语文课件4.四季人教(部编版)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课件介绍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四季的介绍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四季的色彩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四季的动植物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四季的活动和习俗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https://d.book118.com/108031041063006026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一年级上册语文课件4.四季人教(部编版)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2024-09-03T18:44:39.111</cp:lastPrinted>
  <dcterms:created xsi:type="dcterms:W3CDTF">2024-09-03T10:44:39Z</dcterms:created>
  <dcterms:modified xsi:type="dcterms:W3CDTF">2024-09-03T10:44:41Z</dcterms:modified>
</cp:coreProperties>
</file>