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356513-AA52-47DE-9D54-4DDBE96A33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098DFA-E210-4122-9D62-23DEEB1C3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3909B7-063C-4FB2-89E7-8493E271C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A635DC-5F0C-406A-8864-AB26707DDF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5C95C7-F28B-42D3-B007-E232A051C3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6AF300-2F69-4D35-BA4C-83D2C25A92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FE24E5-5D56-4087-8F23-CEAD283490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4B1312-11B8-44A7-BDFC-66C2E9511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B50593-F7D6-41BB-82BD-BFA39ED62E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C43F02-1A5A-4BA9-AEAD-99F81394C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9D513-338E-4D34-9F87-346CE3D04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321050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近视眼治疗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近视眼概述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近视眼的治疗方法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手术治疗的种类</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手术后的注意事项</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预防近视眼的方法</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近视眼概述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86" r="2348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近视眼</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近视眼是指眼睛在调节松弛状态下，平行光线经眼的屈光系统屈折后形成的焦点在视网膜之前，在视网膜上形成一个弥散光环，所以看远处目标模糊不清的状态。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近视眼度数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近视眼的度数是指屈光不正的程度，以屈光率D表示，即1D=100度。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近视眼矫正</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近视眼矫正是指通过光学或手术等方法使近视眼的屈光状态恢复正常或接近正常，使视力得到改善。</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近视眼的定义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近视度数小于-3.0D（300度以下）。</a:t>
            </a:r>
          </a:p>
        </p:txBody>
      </p:sp>
      <p:pic>
        <p:nvPicPr>
          <p:cNvPr id="6" name="Picture 6"/>
          <p:cNvPicPr>
            <a:picLocks noChangeAspect="1"/>
          </p:cNvPicPr>
          <p:nvPr/>
        </p:nvPicPr>
        <p:blipFill>
          <a:blip r:embed="rId2"/>
          <a:srcRect t="30500" b="30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轻度近视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近视度数在-3.0D～-6.0D（-300度至-600度）。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中度近视</a:t>
            </a:r>
          </a:p>
        </p:txBody>
      </p:sp>
      <p:pic>
        <p:nvPicPr>
          <p:cNvPr id="10" name="Picture 10"/>
          <p:cNvPicPr>
            <a:picLocks noChangeAspect="1"/>
          </p:cNvPicPr>
          <p:nvPr/>
        </p:nvPicPr>
        <p:blipFill>
          <a:blip r:embed="rId3"/>
          <a:srcRect l="14542" r="14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近视度数大于-6.0D（-600度以上）。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高度近视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近视眼的分类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近视眼具有一定的遗传倾向，尤其是高度近视。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遗传因素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6625" r="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长时间近距离用眼、不良的阅读习惯、缺乏户外活动等环境因素也是导致近视的主要原因。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如眼部疾病、药物使用等也可能导致近视的发生。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近视眼的病因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近视眼的治疗方法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通过配戴眼镜来矫正近视，使光线聚焦在视网膜上，提高视力。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眼镜矫正</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隐形眼镜是一种直接贴合在角膜上的镜片，可以矫正近视，同时不影响外观。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隐形眼镜</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通过特殊设计的镜片压迫角膜，改变角膜形状，从而矫正近视。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角膜塑形镜</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光学矫正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阿托品滴眼液可以放松眼肌，缓解近视症状，但需在医生指导下使用。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阿托品</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对于因过敏反应引起的视力模糊，可以使用抗过敏药物进行治疗。</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抗过敏药物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晶状体置换术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通过更换晶状体来改变眼睛的屈光状态，适用于高度近视患者。</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角膜屈光手术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通过改变角膜的形状和厚度来矫正近视，包括激光角膜矫正术和角膜移植术。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巩膜加固术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对于进行性近视患者，可以通过加固巩膜来阻止近视的发展。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手术治疗的种类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通过激光改变角膜的屈光状态，从而矫正近视。包括准分子激光角膜切削术、飞秒激光角膜基质内透镜术等。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通过特殊设计的接触镜压迫角膜中央区，使角膜周边区域发生屈光改变，从而改变角膜整体屈光状态。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角膜屈光手术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角膜塑形术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激光角膜屈光手术</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https://d.book118.com/108032105017006025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2024-09-01T14:36:27.420</cp:lastPrinted>
  <dcterms:created xsi:type="dcterms:W3CDTF">2024-09-01T06:36:27Z</dcterms:created>
  <dcterms:modified xsi:type="dcterms:W3CDTF">2024-09-01T06:36:29Z</dcterms:modified>
</cp:coreProperties>
</file>