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326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F5C3D-7B78-407B-B541-2134208FB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F0E49-D453-4E65-A019-61909B502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F00AF-8040-49ED-90DC-C4067D012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845D7-C4C3-450F-AAC2-BF051819C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542A4-F3DC-4FE1-AEDC-AA9C15BA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A5D8B-1A9F-4832-9907-137324D1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BDE8F-C513-4D1E-B469-589BC1E9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42297-4033-4D25-81C1-AFD4836E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671D2-AAE9-4180-B0E4-606462634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B3CB1-E15F-4FB5-834A-C6EB5A89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5E517-8422-4B14-B40D-0EEF1328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Relationship Id="rId5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21150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7058"/>
            <a:ext cx="12229663" cy="57326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42747" y="1226293"/>
            <a:ext cx="9106507" cy="179413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财经商贸类专业人才培养模式改革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3788566" y="3540703"/>
            <a:ext cx="4652531" cy="489827"/>
            <a:chOff x="3788566" y="3540703"/>
            <a:chExt cx="4652531" cy="489827"/>
          </a:xfrm>
        </p:grpSpPr>
        <p:sp>
          <p:nvSpPr>
            <p:cNvPr id="5" name="AutoShape 5"/>
            <p:cNvSpPr/>
            <p:nvPr/>
          </p:nvSpPr>
          <p:spPr>
            <a:xfrm>
              <a:off x="3788566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6" name="AutoShape 6"/>
            <p:cNvSpPr/>
            <p:nvPr/>
          </p:nvSpPr>
          <p:spPr>
            <a:xfrm>
              <a:off x="6308735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190500" dist="228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547" cy="3957447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财经商贸类专业人才培养现状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人才培养模式改革方案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改革方案实施保障措施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lt1">
              <a:lumMod val="85000"/>
              <a:alpha val="5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lt1">
              <a:lumMod val="85000"/>
              <a:alpha val="5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H="1">
            <a:off x="463296" y="259905"/>
            <a:ext cx="0" cy="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lt1">
              <a:lumMod val="85000"/>
              <a:alpha val="5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国家教育改革发展规划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财经商贸类专业人才培养现状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行业发展趋势与需求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 flipH="1">
            <a:off x="463296" y="8128"/>
            <a:ext cx="0" cy="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rcRect t="4931" b="4931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19" name="TextBox 19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5292" t="41512" b="7114"/>
          <a:stretch>
            <a:fillRect/>
          </a:stretch>
        </p:blipFill>
        <p:spPr>
          <a:xfrm>
            <a:off x="9533087" y="4052832"/>
            <a:ext cx="2595660" cy="272384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0133" b="1013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7" name="TextBox 7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AutoShape 28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优化财经商贸类专业人才培养模式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提高人才培养质量和就业竞争力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推动行业发展和经济增长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财经商贸类专业人才培养现状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4" name="TextBox 4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当前财经商贸类专业人才培养模式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当前的培养模式主要以理论知识为导向，强调学生对理论知识的掌握和理解。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现有的培养模式可能过于注重理论知识的传授，而忽视了学生的实践操作能力的培养。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现有的培养模式可能过于注重专业知识的传授，而忽视了学生的职业素养的培养。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285529"/>
            <a:ext cx="3545264" cy="5454568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2734" r="327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31" name="Group 31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32" name="AutoShape 32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34" name="Freeform 34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40" name="Freeform 40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46" name="AutoShape 46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AutoShape 49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以理论知识为导向</a:t>
            </a:r>
            <a:endParaRPr lang="en-US" sz="1100"/>
          </a:p>
        </p:txBody>
      </p:sp>
      <p:sp>
        <p:nvSpPr>
          <p:cNvPr id="50" name="AutoShape 50"/>
          <p:cNvSpPr/>
          <p:nvPr/>
        </p:nvSpPr>
        <p:spPr>
          <a:xfrm>
            <a:off x="8503125" y="588168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缺乏实践操作能力</a:t>
            </a:r>
            <a:endParaRPr lang="en-US" sz="1100"/>
          </a:p>
        </p:txBody>
      </p:sp>
      <p:sp>
        <p:nvSpPr>
          <p:cNvPr id="51" name="AutoShape 51"/>
          <p:cNvSpPr/>
          <p:nvPr/>
        </p:nvSpPr>
        <p:spPr>
          <a:xfrm>
            <a:off x="8503125" y="3542930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缺乏职业素养的培养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现有培养模式存在的问题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难以适应市场需求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由于现有培养模式缺乏对市场需求的考虑，可能导致学生毕业后难以适应市场需求。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学生缺乏学习积极性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由于现有培养模式可能过于注重理论知识的传授，可能难以激发学生的学习兴趣，导致学生缺乏学习积极性。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理论与实践脱节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由于现有培养模式过于注重理论知识的传授，可能导致学生缺乏实践操作能力，理论与实践脱节。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人才培养模式改革方案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培养具备高素质、全面发展、适应市场需求、具有创新精神的财经商贸类人才。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以市场需求为导向，以实践能力培养为核心，以综合素质教育为基础，以产学研结合为途径，注重知识、能力、素质的协调发展。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改革目标与原则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44" r="20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https://d.book118.com/108032115031006042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2024-09-21T06:41:22.076</cp:lastPrinted>
  <dcterms:created xsi:type="dcterms:W3CDTF">2024-09-20T22:41:22Z</dcterms:created>
  <dcterms:modified xsi:type="dcterms:W3CDTF">2024-09-20T22:41:23Z</dcterms:modified>
</cp:coreProperties>
</file>