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335.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8AAEF6-8CAF-4E00-A7B5-9C139F0CD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0BEA8F-4B60-4B91-934B-77003AEAA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5C6E80-78E6-4BA4-9730-EB35A1296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E3A1B1-6A13-4AD8-9A18-F75D73E323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0D9636-5FCD-4176-90BF-B421CC1112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C660A4-4B18-42F8-9E73-2C5614A9D3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EEEA25-ED91-4C13-84C8-CBCBFE8391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D79422-F4EC-494C-B6E0-0261FD5A2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D9134B-F680-4D61-ABEA-F633F5069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716457-BB65-4F25-BB13-C7745DD44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19A7F3-0912-4776-8A64-805E9562B9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58.xml" /><Relationship Id="rId11" Type="http://schemas.openxmlformats.org/officeDocument/2006/relationships/tags" Target="../tags/tag259.xml" /><Relationship Id="rId2" Type="http://schemas.openxmlformats.org/officeDocument/2006/relationships/themeOverride" Target="../theme/themeOverride2.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image" Target="../media/image3.png" /><Relationship Id="rId9" Type="http://schemas.openxmlformats.org/officeDocument/2006/relationships/image" Target="../media/image4.sv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5.png" /><Relationship Id="rId7" Type="http://schemas.openxmlformats.org/officeDocument/2006/relationships/tags" Target="../tags/tag26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image" Target="../media/image5.png" /><Relationship Id="rId7" Type="http://schemas.openxmlformats.org/officeDocument/2006/relationships/tags" Target="../tags/tag2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5.png" /><Relationship Id="rId7" Type="http://schemas.openxmlformats.org/officeDocument/2006/relationships/tags" Target="../tags/tag2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5.png" /><Relationship Id="rId7"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5.png" /><Relationship Id="rId7" Type="http://schemas.openxmlformats.org/officeDocument/2006/relationships/tags" Target="../tags/tag2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5.png" /><Relationship Id="rId7" Type="http://schemas.openxmlformats.org/officeDocument/2006/relationships/tags" Target="../tags/tag2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image" Target="../media/image5.png" /><Relationship Id="rId7" Type="http://schemas.openxmlformats.org/officeDocument/2006/relationships/tags" Target="../tags/tag2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5.png" /><Relationship Id="rId7" Type="http://schemas.openxmlformats.org/officeDocument/2006/relationships/tags" Target="../tags/tag2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image" Target="../media/image5.png" /><Relationship Id="rId7" Type="http://schemas.openxmlformats.org/officeDocument/2006/relationships/tags" Target="../tags/tag28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5.png" /><Relationship Id="rId7" Type="http://schemas.openxmlformats.org/officeDocument/2006/relationships/tags" Target="../tags/tag28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5.png" /><Relationship Id="rId7" Type="http://schemas.openxmlformats.org/officeDocument/2006/relationships/tags" Target="../tags/tag29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5.png" /><Relationship Id="rId7" Type="http://schemas.openxmlformats.org/officeDocument/2006/relationships/tags" Target="../tags/tag29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5.png" /><Relationship Id="rId7" Type="http://schemas.openxmlformats.org/officeDocument/2006/relationships/tags" Target="../tags/tag29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3.xml" /><Relationship Id="rId11" Type="http://schemas.openxmlformats.org/officeDocument/2006/relationships/tags" Target="../tags/tag30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9.xml" /><Relationship Id="rId11" Type="http://schemas.openxmlformats.org/officeDocument/2006/relationships/tags" Target="../tags/tag310.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image" Target="../media/image3.png" /><Relationship Id="rId9" Type="http://schemas.openxmlformats.org/officeDocument/2006/relationships/image" Target="../media/image4.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5.png" /><Relationship Id="rId7" Type="http://schemas.openxmlformats.org/officeDocument/2006/relationships/tags" Target="../tags/tag3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8.xml" /><Relationship Id="rId11" Type="http://schemas.openxmlformats.org/officeDocument/2006/relationships/tags" Target="../tags/tag319.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image" Target="../media/image3.png" /><Relationship Id="rId9" Type="http://schemas.openxmlformats.org/officeDocument/2006/relationships/image" Target="../media/image4.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5.png" /><Relationship Id="rId7" Type="http://schemas.openxmlformats.org/officeDocument/2006/relationships/tags" Target="../tags/tag32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7.xml" /><Relationship Id="rId11" Type="http://schemas.openxmlformats.org/officeDocument/2006/relationships/tags" Target="../tags/tag328.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3.png" /><Relationship Id="rId9" Type="http://schemas.openxmlformats.org/officeDocument/2006/relationships/image" Target="../media/image4.sv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5.png" /><Relationship Id="rId7" Type="http://schemas.openxmlformats.org/officeDocument/2006/relationships/tags" Target="../tags/tag33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5.png" /><Relationship Id="rId7" Type="http://schemas.openxmlformats.org/officeDocument/2006/relationships/tags" Target="../tags/tag33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33002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韩国用初级汉语口语教材对比分析及编写建议</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全球化的时代，语言教育的重要性日益凸显。韩国作为中国的邻国，学习汉语的人数持续增长。为了满足这一需求，各类初级汉语口语教材在韩国市场上涌现。本次演示将对目前韩国市场上主流的几本初级汉语口语教材进行对比分析，并提出针对未来的编写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我们要明确初级汉语口语教材的目标和学习者特点。初级阶段的学习者主要是汉语新手，他们可能对汉字的认知有限，口语表达能力也处在起步阶段。因此，教材的内容需要尽可能地贴近实际生活，采用简单、明了的语言，并且结合丰富的视觉元素和互动练习，以提高学习者的学习兴趣和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现在，我们来对比几本在韩国市场上颇受欢迎的初级汉语口语教材。《快乐汉语》《长城汉语》和《汉语入门》是其中的代表。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快乐汉语》的优点在于其内容生动有趣，结合了大量的实际场景，有助于学习者更好地理解和记忆。此外，它的练习设计也相当丰富，既有书面练习，也有听力练习，有助于提高学习者的全方位能力。然而，其缺点在于部分词汇和语法点的解释不够详尽，可能会给学习者带来困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《长城汉语》则更注重于汉字的认知和书写。这本教材对于希望同时提高口语和书写能力的学习者来说是个不错的选择。然而，它的内容相对较为传统，互动性较弱，可能无法满足所有学习者的需求。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《汉语入门》的特点在于其结构清晰，内容循序渐进，有助于学习者系统地掌握汉语知识。但其缺点在于部分内容过于理论化，可能使学习者感到枯燥。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综合以上分析，我们可以为未来的初级汉语口语教材编写提出以下建议：</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1、增强内容的实用性和生活化。尽可能地选择与日常生活紧密相关的主题，如购物、旅行、饮食等，使学习者能在实际生活中运用所学知识。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2、丰富教材的互动性。除了传统的书面练习外，可以增加角色扮演、小组讨论等互动环节，以提高学习者的参与度和兴趣。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3、平衡听说读写各方面的训练。尽管教材主要针对口语训练，但也要注意对听、读、写能力的培养，以全面提升学习者的汉语水平。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4、注重内容的文化内涵。在学习语言的同时，介绍相关的文化背景和常识，不仅能增加学习的趣味性，还能帮助学习者更好地理解中国文化。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5、完善教材的配套资源。除了主教材外，可以提供教师用书、练习册、音频、视频等多种资源，以方便教师和学习者使用。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6、教材的难度设计。内容应由浅入深，循序渐进，以适应不同水平的学习者需求。同时也要注意避免出现过于复杂或过于简单的内容。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7、及时更新教材内容。随着社会的发展和语言的演变，教材内容也应随之调整。要保持与时代同步，使学习者能够学到最新、最实用的汉语知识。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中韩两国在政治、经济、文化等领域的交流日益增多，越来越多的韩国人开始学习汉语。为了满足这一需求，市场上涌现出了各种韩国初级汉语教材。本次演示将对当前市场上的韩国初级汉语教材进行调查和分析，旨在为编写更加适合韩国学习者的汉语教材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一、背景介绍</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一、背景介绍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韩国拥有庞大的汉语学习市场，其学习者数量仅次于日本。目前，韩国市场上已有的初级汉语教材种类繁多，既有社引进的各类原版教材，也有本土教师编写的教材。随着汉语学习需求的不断增长，对于更加适合韩国学习者的汉语教材的需求也越来越迫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二、教材调查</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二、教材调查</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内容方面：当前市场上的韩国初级汉语教材大多涵盖了拼音、汉字、词汇、语法等基础内容，但每本教材的具体内容各有侧重。有些教材注重口语交际，有些则强调读写能力，因此教材内容的选择和编排仍需进一步优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二、教材调查</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2、形式方面：大部分教材采用了图片、对话、短文等形式来呈现知识点，以吸引学习者的注意力。然而，仍有一些教材的形式过于单一，缺乏趣味性和互动性，不利于激发学习者的学习兴趣。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https://d.book118.com/108033002001006030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24</Slides>
  <Notes>23</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24</vt:i4>
      </vt:variant>
    </vt:vector>
  </HeadingPairs>
  <TitlesOfParts>
    <vt:vector baseType="lpstr" size="31">
      <vt:lpstr>Arial</vt:lpstr>
      <vt:lpstr>Calibri</vt:lpstr>
      <vt:lpstr>微软雅黑</vt:lpstr>
      <vt:lpstr>汉仪旗黑-85S</vt:lpstr>
      <vt:lpstr>仿宋</vt:lpstr>
      <vt:lpstr>Calibri Light</vt:lpstr>
      <vt:lpstr>Office Theme</vt:lpstr>
      <vt:lpstr>PowerPoint Presentation</vt:lpstr>
      <vt:lpstr>PowerPoint Presentation</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PowerPoint Presentation</vt:lpstr>
      <vt:lpstr>PowerPoint Presentation</vt:lpstr>
      <vt:lpstr>基本内容</vt:lpstr>
      <vt:lpstr>PowerPoint Presentation</vt:lpstr>
      <vt:lpstr>一、背景介绍</vt:lpstr>
      <vt:lpstr>PowerPoint Presentation</vt:lpstr>
      <vt:lpstr>二、教材调查</vt:lpstr>
      <vt:lpstr>二、教材调查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2024-09-06T02:56:30.537</cp:lastPrinted>
  <dcterms:created xsi:type="dcterms:W3CDTF">2024-09-05T18:56:30Z</dcterms:created>
  <dcterms:modified xsi:type="dcterms:W3CDTF">2024-09-05T18:56:37Z</dcterms:modified>
</cp:coreProperties>
</file>