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E956C0-59CA-4D7B-8EAD-E9E86576D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056CC1-4771-4E38-ABEC-BF7DF23A0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099A5E-BE34-4961-B296-CB409C7E9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C19A23-5CDE-490C-82CB-9EF73DEAD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117B01-17B4-458E-9BB3-3B84D4319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01CA73-6561-4F40-B073-79107705E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31D269-0792-40C6-B37C-5CC168CF5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65B26E-62BC-4C23-9CB4-D83C67EF5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3F5408-5C3E-4A73-9899-F53DDE2C3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F4701F-9F96-4D45-ADB1-3B9429C3D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F27408-7476-4056-8B8A-532792054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3300404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虚拟现实技术促进互联网医疗的进步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互联网医疗现状及挑战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虚拟现实技术在互联网医疗中的应用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虚拟现实技术对互联网医疗的促进作用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虚拟现实技术在互联网医疗中的实践案例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虚拟现实技术在互联网医疗中的挑战与前景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虚拟现实技术是一种可以创建和体验虚拟世界的计算机仿真系统，它利用计算机生成一种模拟环境，是一种多源信息融合的、交互式的三维动态视景和实体行为的系统仿真，使用户沉浸到该环境中。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经历了从萌芽阶段到如今的成熟应用阶段。早期的虚拟现实技术主要应用于军事、航空等领域。随着互联网和计算机技术的飞速发展，虚拟现实技术逐渐进入民用领域，并在医疗、教育、娱乐等领域得到广泛应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核心技术原理及特点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技术通过计算机图形学、仿真技术、多媒体技术、人工智能技术等多种技术的综合应用，生成逼真的三维虚拟环境。用户通过佩戴特殊的头戴式设备或手持控制器等设备，与虚拟环境中的对象进行交互，获得身临其境的感受和体验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核心技术原理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技术具有沉浸性、交互性和构想性三大特点。沉浸性是指用户能够完全沉浸在由计算机生成的虚拟世界中，获得与现实世界难以区分的真实感受；交互性是指用户可以通过自然的方式与虚拟环境中的对象进行互动，如同在现实世界中的操作一样；构想性是指虚拟现实技术可以超越现实，创造出用户难以想象的场景和体验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在医疗、教育、娱乐、军事等领域得到广泛应用。在医疗领域，虚拟现实技术可用于手术模拟、医学教育、康复训练等方面；在教育领域，虚拟现实技术可以为学生提供更加生动、形象的学习体验；在娱乐领域，虚拟现实游戏、电影等受到越来越多用户的喜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市场现状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随着技术的不断成熟和应用的不断拓展，虚拟现实市场规模不断扩大。根据市场研究机构的数据，全球虚拟现实市场规模在未来几年将持续增长，其中医疗领域是虚拟现实技术应用的重要领域之一。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应用领域及市场现状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互联网医疗现状及挑战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随着互联网技术的不断发展和普及，越来越多的医疗机构和患者开始使用互联网医疗服务，如在线问诊、远程医疗等。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普及程度提高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互联网医疗不仅提供了线上问诊、药品配送等基础服务，还通过大数据、人工智能等技术手段，为患者提供更加个性化、精准化的诊疗服务。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服务模式创新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通过互联网平台，医疗机构之间可以实现资源共享和协作，提高医疗资源的利用效率，缓解医疗资源紧张的问题。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医疗资源整合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互联网医疗发展现状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互联网医疗涉及大量患者的个人信息和医疗数据，如何保障数据的安全性和隐私性是一个重要的问题。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医疗服务质量监管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由于互联网医疗的跨地域性和虚拟性，对医疗服务质量的监管存在一定的难度和挑战。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技术应用与普及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虽然虚拟现实等技术在医疗领域具有广阔的应用前景，但目前其技术应用和普及程度还有待提高。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智能化辅助诊断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通过人工智能等技术手段，辅助医生进行疾病诊断和治疗方案制定，提高诊疗效率和准确性。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虚拟现实技术应用拓展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随着虚拟现实技术的不断发展和成熟，其在医疗领域的应用将不断拓展，为患者提供更加真实、沉浸式的医疗服务体验。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个性化医疗服务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随着互联网医疗数据的不断积累和分析，未来将为患者提供更加个性化、精准化的诊疗服务。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发展趋势及前景预测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虚拟现实技术在互联网医疗中的应用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443" r="344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通过虚拟现实技术，医生可以远程对患者进行诊断和治疗，打破了地域限制，提高了医疗资源的利用效率。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远程诊疗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虚拟现实技术可以模拟真实的手术环境和手术过程，医生可以在虚拟环境中进行手术练习和培训，提高手术技能和应对能力。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手术模拟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远程诊疗与手术模拟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虚拟现实技术可以为患者提供个性化的康复训练方案，通过模拟真实的生活场景和训练任务，帮助患者恢复身体功能和日常生活能力。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虚拟现实技术可以创建出各种治疗场景，帮助心理医生对患者进行心理治疗，如暴露疗法、放松训练等。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康复训练与心理治疗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心理治疗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https://d.book118.com/108033004046006032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2024-09-09T18:30:41.845</cp:lastPrinted>
  <dcterms:created xsi:type="dcterms:W3CDTF">2024-09-09T10:30:41Z</dcterms:created>
  <dcterms:modified xsi:type="dcterms:W3CDTF">2024-09-09T10:30:43Z</dcterms:modified>
</cp:coreProperties>
</file>