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324CB-005A-4C36-8594-D7E9E326B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04D45-C337-45DB-B926-C9D5AE25D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5EB61-2403-4CB7-AAA5-888CD9D74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730C2-15F1-4F20-9AF3-8422DEE7C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DC5581-C235-4C7A-A425-0555C7583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4A442B-6F6A-4672-867F-558D01FD9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E1F507-104E-4EA6-BC93-8B63EAE16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B0CD7-418C-4C11-A566-F21986FA8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89899-9112-40AE-A847-7E0C1C47E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7C6D9-3160-40B5-8730-A5B38E617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34DC1-41A5-476A-BFC5-EB55120E7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3302413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《敞水试验》ppt课件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敞水试验概述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敞水试验的分类与步骤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敞水试验的原理与影响因素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敞水试验的应用案例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敞水试验概述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敞水试验是指将水工模型置于水面上，通过控制流量、水位等参数，模拟天然河流或渠道的水流运动，以检验水工建筑物设计是否合理的一种试验方法。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通过敞水试验，可以验证水工建筑物的设计是否符合水流运动的规律，预测实际运行中的性能和效果，为工程设计和建设提供科学依据。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河流治理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渠道设计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水库大坝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潮汐河口治理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敞水试验的适用范围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在水库大坝设计中，敞水试验可用于检验溢洪道、消能设施等关键部位的设计效果。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在渠道设计中，敞水试验可用于检验渠道的坡度、断面形式、护岸结构等设计参数的合理性。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在河流治理工程中，敞水试验可用于检验河流护岸、丁坝等水工建筑物的设计效果。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在潮汐河口治理工程中，敞水试验可用于检验挡潮闸、导流堤等设施的设计效果。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提供科学依据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优化设计方案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促进科技进步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敞水试验的重要性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通过敞水试验，可以获得水工建筑物在实际水流条件下的性能数据，为工程设计和建设提供科学依据。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通过对比不同设计方案的效果，可以优化水工建筑物的设计参数，提高工程的安全性和经济性。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通过敞水试验，可以发现和解决设计中的问题，提高工程质量，减少工程运行中的风险。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通过敞水试验的实践和研究，可以推动水利工程领域的科技进步，提高我国的水利建设水平。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敞水试验的分类与步骤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室内敞水试验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室外敞水试验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长期敞水试验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短期敞水试验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敞水试验的分类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209" r="1420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在室内模拟水域环境中进行，用于测试水处理设备、材料等性能。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在自然水域或人工水池中进行，用于测试实际水域中的水质、水流等参数。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持续较长时间，用于评估水处理设备、材料的长期性能和稳定性。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持续时间较短，主要用于初步评估水处理设备、材料的性能。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调试阶段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结束阶段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选择试验场地、准备试验设备、材料等。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按照试验要求安装水处理设备、材料等。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对试验设备、材料等进行调试，确保正常运行。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按照试验要求进行试验，记录相关数据。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整理数据、分析结果，编写试验报告。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敞水试验的步骤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确保试验场地安全、设备安全等，避免发生意外事故。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安全注意事项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确保试验数据的准确性和可靠性，避免误差过大。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精度要求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考虑温度、湿度、风速等环境因素对试验结果的影响。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环境因素考虑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在进行敞水试验时，应遵守国家相关法律法规和标准规范。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遵守相关法律法规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敞水试验的注意事项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敞水试验的原理与影响因素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https://d.book118.com/108033024135006026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2024-09-04T10:36:10.274</cp:lastPrinted>
  <dcterms:created xsi:type="dcterms:W3CDTF">2024-09-04T02:36:10Z</dcterms:created>
  <dcterms:modified xsi:type="dcterms:W3CDTF">2024-09-04T02:36:12Z</dcterms:modified>
</cp:coreProperties>
</file>