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8ABF9-8864-4698-B293-85714AD4F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CB2DF-4936-477C-BDC0-733172B9C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AC2F4-C0CF-46CF-976E-949B73977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834120-2FD2-4E0F-B0D6-7C407BDB1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457B56-8FCD-4ADD-B173-1E3EA1591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085A9A-1533-41E6-9FE9-F81EFE53A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AFF7DA-822A-4083-9162-0263D276C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B85472-5E82-4E66-B23D-BCEAA9E6A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73D450-D0C7-4BE6-A991-89347B89B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ABF99-D46D-4417-A761-44D99393C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9B8E5-C9B3-4796-A4A5-052FABD02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33135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安全生产管理制度培训手段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培训手段与目标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传统培训手段分析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创新培训手段探讨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安全生产管理制度是企业为保障员工人身安全、确保生产顺利进行而制定的一系列规章制度。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建立完善的安全生产管理制度，有助于企业规范生产流程、提高生产效率、降低事故风险，从而保障员工生命安全和企业财产安全。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636" b="86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安全生产法律法规体系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国家层面法律法规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包括《中华人民共和国安全生产法》、《中华人民共和国职业病防治法》等，为企业安全生产提供基本法律保障。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地方层面法规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各地政府根据当地实际情况，制定相关的地方性法规和规章，进一步细化安全生产管理要求。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行业标准和规范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各行业根据自身特点，制定相应的安全生产标准和规范，指导企业实施安全生产管理。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企业应建立健全安全生产责任制，明确各级管理人员和员工的安全职责，确保安全生产工作的有效实施。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企业主体责任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政府相关部门应依法对企业安全生产工作实施监督管理，发现违法行为及时予以查处。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政府监管责任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员工应自觉遵守企业安全生产规章制度和操作规程，积极参与安全生产工作，共同维护企业安全稳定的生产环境。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员工参与责任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企业安全生产责任制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培训手段与目标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通过案例分析、事故模拟等形式，使员工深刻认识到安全生产的重要性。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安全规章制度学习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组织员工学习国家和企业的安全规章制度，明确各自的安全职责。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营造企业安全文化氛围，使员工在日常工作中自觉遵守安全规定。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安全设备使用培训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对员工进行安全设备使用方法的培训，确保员工能够正确使用各种安全设备。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紧急情况下的应对措施培训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组织员工进行紧急情况下的应对措施培训，提高员工在突发事件中的应对能力。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针对各岗位的安全操作规程进行培训，使员工熟练掌握本岗位的安全操作技能。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掌握基本安全操作技能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定期组织员工进行应急预案演练，提高员工在紧急情况下的应急处置能力。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应急预案演练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对员工进行应急知识的培训，包括火灾、触电、中毒等紧急情况的应急处理方法。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应急知识培训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培训员工在紧急情况下如何调配和使用应急资源，确保资源的有效利用。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应急资源调配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培养应急处置能力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传统培训手段分析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多媒体教学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利用PPT、视频、图片等多媒体手段辅助教学，使培训内容更加生动、形象。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讲授式教学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通过专业讲师对安全生产管理制度的理论知识进行系统讲解，包括制度的目的、意义、内容和实施要求等。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互动问答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鼓励学员提问，通过解答问题巩固学员对理论知识的掌握。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333" r="16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理论授课法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现场指导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请经验丰富的安全管理人员进行现场指导，及时纠正学员在实践中的错误操作。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现场参观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组织学员参观安全生产管理优秀的企业或车间，了解安全生产管理制度在实际工作中的应用情况。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模拟演练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设置模拟场景，让学员亲身参与安全生产管理流程，提高实际操作能力。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现场实践法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https://d.book118.com/108033135006006031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2024-09-07T17:24:45.543</cp:lastPrinted>
  <dcterms:created xsi:type="dcterms:W3CDTF">2024-09-07T09:24:45Z</dcterms:created>
  <dcterms:modified xsi:type="dcterms:W3CDTF">2024-09-07T09:24:47Z</dcterms:modified>
</cp:coreProperties>
</file>