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522D1D-2A31-4126-811D-AFAB7D95E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25D508-8F72-40A6-BD13-6ECEA19E9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253273-A1B4-4885-AD2C-A9DD1C581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F4669B-CCBB-4BC1-B635-24222E15F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3F7F68-44D6-405B-89E5-1AFF40612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301061-5ECC-42A1-9DDF-15A82C097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1E7E2C-DEAE-450B-85A6-20B68463C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7B3C5F-6A8D-4564-963A-BB09E1FF5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3FDB5C-2A3E-4916-8E24-8DD67B5F3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C686A4-C866-42CD-8C7B-89762A61C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727131-5E29-4418-BC6E-4DB63570F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34011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发热门诊防护护理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发热门诊的基本设施与布局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发热门诊的防护措施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发热门诊的护理操作规范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发热门诊的应急处理与预案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发热门诊的医护人员培训与教育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发热门诊作为医疗机构应对疫情的第一线，对于早期发现、隔离和治疗传染病患者具有重要作用。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应对疫情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保障医护人员安全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0917" b="10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提升患者就医体验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通过规范的防护护理措施，降低医护人员感染风险，保障其职业安全。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为患者提供安全、有序的就诊环境，减少交叉感染的风险，提升患者就医体验。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发热门诊通过对就诊患者的症状、体征等信息进行监测，能够及时发现疑似传染病患者，为疫情防控提供重要信息。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疫情监测与预警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对于确诊或疑似传染病患者，发热门诊能够提供及时的隔离措施和专业的治疗服务，防止疫情扩散。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患者隔离与治疗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发热门诊作为医疗机构的重要窗口，可以向公众宣传传染病防控知识，提高公众的防控意识和能力。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公众健康教育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发热门诊的重要性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发热门诊的基本设施与布局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隔离设施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发热门诊应设置隔离观察室，用于暂时隔离疑似患者，防止交叉感染。隔离观察室应具备良好的通风条件和独立的卫生间设施。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诊室设施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发热门诊应设置独立的诊室，配备完善的诊疗设备，如体温计、血压计、听诊器、心电图机等，确保患者能够得到及时准确的诊断和治疗。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消毒设施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发热门诊应配备完善的消毒设施，如紫外线消毒灯、消毒液等，确保诊室内环境清洁卫生，降低感染风险。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8250" r="1825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设施要求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167" r="191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发热门诊应按照清洁区、半污染区和污染区进行合理分区，确保不同区域之间的有效隔离，降低交叉感染风险。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功能分区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发热门诊应设置独立的人流和物流通道，避免与其他科室和区域的人员和物品交叉流动，减少感染风险。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人流物流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发热门诊的空间布局应合理，确保空气流通，减少病毒在空气中的滞留时间。同时，应设置足够的候诊区域，保持患者之间的距离，降低交叉感染风险。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空间布局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布局规划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07" b="40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标识标牌设置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引导标识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发热门诊应在显眼位置设置引导标识，指示患者和医护人员正确前往发热门诊，避免误入其他区域。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警示标识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在发热门诊内应设置明显的警示标识，提醒患者和医护人员注意个人防护和消毒措施，降低感染风险。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宣传标识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发热门诊可设置宣传标识，向患者和医护人员普及发热相关知识和防护措施，提高大家的防护意识和能力。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发热门诊的防护措施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医护人员进入发热门诊前，必须穿戴好防护服、N95口罩、护目镜或面屏、手套、鞋套等防护用品。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穿戴防护用品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医护人员应严格遵守手卫生规范，接触患者前后、接触患者体液或分泌物后、摘脱手套后等时刻，均应按照六步洗手法进行手消毒。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在进行可能产生气溶胶的操作时，医护人员应做好个人防护，避免职业暴露。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避免职业暴露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7676035" y="2524949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医护人员个人防护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患者应佩戴口罩，减少飞沫传播的风险。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208" r="212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417" r="2141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佩戴口罩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患者之间应保持1米以上的距离，避免近距离接触。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保持距离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患者咳嗽或打喷嚏时，应用纸巾或肘部遮掩口鼻，避免直接用手遮挡。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遵守咳嗽礼仪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患者防护措施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物体表面消毒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发热门诊内的物体表面，如桌面、椅背、门把手等，应定期使用含氯消毒剂进行擦拭消毒。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医疗器械消毒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使用过的医疗器械应按照规范进行清洗、消毒或灭菌处理，确保再次使用时的安全性。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空气消毒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发热门诊应定期开窗通风，保持空气流通。同时，可采用紫外线灯照射或空气消毒机进行空气消毒。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环境清洁与消毒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发热门诊的护理操作规范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https://d.book118.com/108034011011006050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2024-09-29T15:03:03.342</cp:lastPrinted>
  <dcterms:created xsi:type="dcterms:W3CDTF">2024-09-29T07:03:03Z</dcterms:created>
  <dcterms:modified xsi:type="dcterms:W3CDTF">2024-09-29T07:03:05Z</dcterms:modified>
</cp:coreProperties>
</file>