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B6AA9-C14C-448B-946B-2A515F422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7D5F6-2E66-48EA-9108-6F8710A0B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2558C-1557-4D4F-B3A5-A13DE9F4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F68B9-E3E5-4D65-9842-A26FC3FEA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6D892-7484-4EB3-9246-7385539F8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B04A4-03D3-40D4-A343-E38D63B40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0CDA7-83D8-423E-974E-22636B97E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F60E7-59AD-46BC-91F0-B76BAB1F1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C3E9D-3CBA-4E58-8CFE-763C78237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E4750-3E4E-4615-A228-3752ED87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AA560-134B-400E-8273-98A73D97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406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如何进行护理查房PPT课件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护理查房的类型与流程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护理查房的技巧与策略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护理查房的效果评估与改进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护理查房是一种以病人为中心的护理质量评估和管理活动，通过定期对病人进行全面评估，发现并解决护理过程中存在的问题，提高护理质量。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护理查房通常由护理专家或资深护士主持，其他护士参加，共同对病人的护理计划、执行情况和效果进行评价和讨论。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通过定期评估和讨论，发现并解决护理过程中的问题，提高护理质量，确保病人得到安全、有效的护理服务。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通过参与护理查房，护士可以学习到更多的临床经验和专业知识，提升自身专业水平。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护理查房是医护人员共同参与的活动，可以加强医护之间的沟通与协作，提高医疗团队合作效率。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加强医护沟通与协作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保障病人安全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通过护理查房，可以及时发现并解决护理过程中的问题，确保病人得到安全、有效的护理服务，降低医疗事故和纠纷的风险。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提高护士责任心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护理查房可以让护士更加深入地了解病人的病情和护理需求，增强护士的责任心和爱心，提高病人满意度。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护理查房是护理学科发展的重要组成部分，通过不断总结经验、研究探索，可以推动护理学科的进步和发展。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护理查房的类型与流程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每天对住院患者进行例行检查，评估患者情况，调整护理计划。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按照医院规定的时间间隔，对病房进行系统性的检查和评估。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夜间对病房进行巡视，确保患者夜间安全。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针对特殊病情或特殊需求的患者进行专项检查和评估。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每日查房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定期查房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夜间查房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特殊查房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根据实际情况安排查房时间和参与查房的医护人员。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准备相关病历资料、护理记录、检查仪器等。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按照预定的流程，对病房进行逐个或逐类检查和评估。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详细记录查房情况和发现问题，及时反馈给相关医护人员，以便调整护理计划。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确定查房时间和人员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准备资料和工具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记录和反馈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注意患者隐私保护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在查房过程中，要尊重患者隐私，避免泄露患者个人信息。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在查房过程中，要加强与患者和医护人员的沟通与协作，共同保障患者安全和护理质量。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保持专业性和严谨性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在查房过程中，要保持专业态度和严谨的工作作风，确保检查结果准确可靠。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案例应具有完整性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案例应包括患者的基本信息、病情状况、护理措施、效果评价等方面，以便于全面了解和评估。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选择的案例应能代表某一类疾病或某一特定情境，以便于其他护理人员学习和借鉴。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案例应具有实际意义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选择的案例应具有实际应用价值，能够解决实际工作中的问题，提高护理质量。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对患者的病情状况、护理需求进行深入分析，确定护理重点和难点。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分析患者的病情和护理需求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对所采取的护理措施的有效性和可行性进行分析，总结经验教训。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分析护理措施的有效性和可行性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根据患者的具体情况，制定合理的护理效果评价指标，以便于对护理效果进行科学评估。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分析护理效果的评价指标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https://d.book118.com/108034064021006024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2024-08-31T01:25:37.309</cp:lastPrinted>
  <dcterms:created xsi:type="dcterms:W3CDTF">2024-08-30T17:25:37Z</dcterms:created>
  <dcterms:modified xsi:type="dcterms:W3CDTF">2024-08-30T17:25:39Z</dcterms:modified>
</cp:coreProperties>
</file>