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57394-C9E7-423C-94E3-2F48995E5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753C3-8102-4945-B260-66AE0B52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FBF41-A2AF-4685-8848-D499F71F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52CFB-F9A0-41AE-AE2D-AA9DF489C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F766B-11E4-4552-A3E0-FF33BC18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4241E-044B-4414-A5E9-C87928F3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6BE7A-0324-4F8B-9A41-12545CBB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B50DC-150A-406C-8055-6F466FC41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A53B6-30E0-4078-A40D-3F5D32A17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BE284-43F8-49A3-AEED-50229C2A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ECEC1-1CA6-42FE-89BF-FB26205F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502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安全生产管理制度的质量保证与改进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安全生产流程优化与监控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信息化手段在安全管理中应用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建立健全安全生产管理制度体系，提高企业安全生产管理水平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预防和减少生产安全事故，保障员工生命财产安全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适应国家法律法规要求，推动企业可持续发展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企业内部安全生产管理制度的制定、执行和监管情况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安全生产宣传教育及培训情况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对外承包工程及外协单位安全管理情况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生产安全事故应急处理及报告制度执行情况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安全生产投入及安全设施运行维护情况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政府部门对企业安全生产的监管和检查情况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其他需要汇报的相关内容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明确各级管理人员和员工在安全生产中的职责和权利，形成全员参与的安全管理体系。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定期对员工进行安全知识和技能培训，提高员工的安全意识和操作技能。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定期对生产现场、设备、工艺等进行安全检查，及时发现和消除安全隐患。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针对可能发生的生产安全事故，制定相应的应急预案和处置措施，确保在紧急情况下能够迅速、有效地应对。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安全责任制度执行情况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各级管理人员和员工能够认真履行各自的安全职责，积极参与安全管理工作。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安全培训制度执行情况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公司定期组织安全培训活动，员工的安全意识和操作技能得到了提高。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安全检查制度执行情况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公司定期开展安全检查工作，对发现的问题及时进行了整改。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应急预案制度执行情况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公司定期组织应急演练活动，提高了员工在紧急情况下的应对能力。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现有的安全生产管理制度体系还不够完善，部分制度内容陈旧、不适应当前的生产实际。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制度体系不完善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监督检查不到位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部分员工对安全生产管理制度的重要性认识不足，执行力度不够，存在违规操作、忽视安全等行为。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公司对安全生产管理制度的监督检查工作不够到位，部分安全隐患未能及时发现和整改。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部分员工缺乏必要的安全知识和技能培训，导致在实际操作中容易出现安全问题。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质量保证体系框架设计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基于国际标准和行业最佳实践，构建安全生产管理制度的质量保证体系框架，包括政策、流程、标准和指标等要素。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设计质量保证体系的层次结构，明确各级职责和权限，确保全面覆盖安全生产的各个环节。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制定详细的质量保证计划，明确质量保证体系建设的目标、时间表和所需资源。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识别安全生产管理制度中的关键要素，如安全规章制度、安全培训、安全检查等，并进行全面评估。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采用定性和定量评估方法，对关键要素的有效性、可操作性和可持续性进行评估。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根据评估结果，确定需要改进的关键要素，并制定相应的改进措施。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建立定期审查和更新安全生产管理制度的机制，确保其与时俱进并适应组织的发展需求。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跟踪改进措施的实施情况，并对其效果进行评估，以便进行进一步的优化和改进。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鼓励员工参与安全生产管理制度的改进过程，提供宝贵的反馈和建议。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将质量保证体系与组织的战略目标相结合，确保安全生产管理制度的持续改进为组织带来长期的竞争优势。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安全生产流程优化与监控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https://d.book118.com/108035027033006035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2024-09-13T23:12:51.563</cp:lastPrinted>
  <dcterms:created xsi:type="dcterms:W3CDTF">2024-09-13T15:12:51Z</dcterms:created>
  <dcterms:modified xsi:type="dcterms:W3CDTF">2024-09-13T15:12:53Z</dcterms:modified>
</cp:coreProperties>
</file>