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BAED5-0DC3-4DF5-A729-CAF15177B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6BB5C-80FD-410B-8CFA-D32CA04AF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86DAE-A526-401E-8020-178B4F38D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E572A-8C05-40E6-85AB-D5AAA91AB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2BDBBE-AAE0-47B3-AC23-1F51D8311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FBE70E-E3CD-444B-B0D4-C076F655F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D66ECB-5EE1-410A-B971-91AB2AC2B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3E756-6885-4E34-B87F-AA237FE09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0C3AD-9D54-4677-8E6B-CDBEBC106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43899-B63F-4FD8-9A6D-98ADC42B1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38488-5595-4572-A65C-9CC78BF5F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35142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财务局副局长述职述廉报告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党风廉政建设责任制落实情况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财务管理与资金使用效益分析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服务群众和改进工作作风举措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过去一年工作回顾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主持编制了年度财务预算和决算报告，确保了财务工作的规范、透明和高效。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积极参与重大经济决策，为局里节约了大量资金，提高了资金使用效益。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严格执行财务管理制度，加强了对局属单位财务工作的指导和监督。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完成了局里下达的各项财务指标，包括收入、支出、节余等各方面的任务。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成功组织了多次财务培训活动，提高了财务人员的业务水平和综合素质。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积极推进财务信息化建设，实现了财务数据实时共享和在线监控。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创新举措及成效分析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推行电子化报销流程，简化了报销手续，提高了报销效率。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实施预算绩效管理，强化预算约束，优化了支出结构。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开展内部审计工作，及时发现问题并督促整改，防范了财务风险。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注重团队建设，积极协调各方资源，形成了良好的工作氛围和协作机制。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在工作中不断学习新知识、新技能，提升了个人专业素养和领导能力。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坚持廉洁自律，以身作则，树立了良好的职业道德形象。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团队协作与个人成长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党风廉政建设责任制落实情况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作为财务局副局长，我始终牢记职责，认真履行“一岗双责”，在抓好分管业务工作的同时，切实担负起党风廉政建设责任。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我积极参与局党组和支部组织的各项党风廉政建设活动，自觉接受党组织和群众的监督，不断增强廉洁自律意识。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在日常工作中，我始终以身作则，带头遵守各项规章制度，严格要求自己及身边工作人员，做到清正廉洁。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履行“一岗双责”情况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我始终坚守党的政治纪律和政治规矩，在思想上、行动上始终与党中央保持高度一致。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在工作中，我严格遵守党的组织纪律和财经纪律，认真执行各项财务制度和规定。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636" b="763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771" b="277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我时刻保持清醒头脑，自觉抵制各种诱惑和腐败行为，做到自重、自省、自警、自励。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遵守党的纪律和规矩情况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我认真贯彻落实中央八项规定精神，切实改进工作作风，密切联系群众。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在公务接待、会议活动等方面，我始终坚持勤俭节约原则，严格控制经费支出。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我积极倡导并践行绿色办公、低碳生活等理念，推动节约型机关建设。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落实中央八项规定精神情况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反对“四风”问题成果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在反对形式主义方面，我注重调查研究，力戒空谈和做表面文章。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在反对官僚主义方面，我坚持深入基层、深入群众，了解真实情况，解决实际问题。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在反对享乐主义和奢靡之风方面，我始终保持艰苦奋斗本色，不追求奢华享受和铺张浪费。同时加强自我约束和监督他人行为。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财务管理与资金使用效益分析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预算编制科学性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我们遵循“量入为出、收支平衡”的原则，结合单位实际，科学编制预算，确保各项支出有合理依据。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预算执行规范性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严格按照批准的预算执行，未发生超预算或无预算支出的情况。同时，加强预算执行的动态监控，确保资金安全有效使用。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预算调整合理性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根据单位实际情况和财政政策变化，及时提出预算调整方案，确保预算与实际需求相匹配。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预算管理及执行情况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https://d.book118.com/108035142026006046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2024-09-26T23:35:54.234</cp:lastPrinted>
  <dcterms:created xsi:type="dcterms:W3CDTF">2024-09-26T15:35:54Z</dcterms:created>
  <dcterms:modified xsi:type="dcterms:W3CDTF">2024-09-26T15:35:56Z</dcterms:modified>
</cp:coreProperties>
</file>