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C3B295-7A80-4ABA-8A4D-2D39C08CD9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981C2-7378-440E-A8E9-AF7C069F9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4FA69A-87E1-4876-9D8A-E586EDDB7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BE6106-CCFC-4648-B81F-C94BDE340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490D6D-9B8A-427A-AB86-CF67D02EF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61000A-20B7-46B7-B03D-B0D1A3CB9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7BD8F7-1C64-46B9-9829-CEF79CDA4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0F7173-A7A5-4F7C-A7D9-B5B6C1A82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B05D71-1482-4F0E-97AF-F7AB35542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78A933-E6A1-42A1-838F-7E0971491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D97157-CF1B-41CB-859B-AEED48ECC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03603211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ERCP护理查房课件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ERCP简介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ERCP术前准备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ERCP术中护理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ERCP术后护理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ERCP护理查房案例分享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ERCP简介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ERCP的定义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它通过十二指肠镜，将造影剂逆行注入胰胆管，在X线下显示胰胆管结构，以诊断胰胆管疾病。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ERCP，即内镜下逆行胰胆管造影术，是一种通过内镜观察胰胆管病变并进行治疗的微创手术。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ERCP的适应症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疑似胰腺癌、胆总管结石、胆总管囊肿、硬化性胆管炎等胰胆管疾病的诊断。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胆源性胰腺炎、胰腺外伤、胰管或胆总管狭窄等胰胆管疾病的内镜下治疗。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ERCP的禁忌症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患者存在严重的心肺疾病，无法耐受内镜检查和治疗。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存在严重的凝血功能障碍或近期服用抗凝药物的患者。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存在消化道狭窄、梗阻或穿孔等严重并发症的患者。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患者存在严重的脊柱畸形或无法配合内镜检查和治疗。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ERCP术前准备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了解患者病史、病情、过敏史等，评估患者是否适合进行ERCP手术。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术前宣教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向患者及家属介绍ERCP手术的必要性、手术过程、注意事项等，消除患者紧张情绪。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指导患者进行术前禁食、禁水，确保手术顺利进行。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明确手术过程中各护士的职责，确保手术顺利进行。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人员分工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确保参与手术的护士具备熟练的操作技能和专业知识。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技能培训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检查手术所需仪器设备是否完好，确保手术过程中设备正常运行。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仪器检查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护士准备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物品准备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手术器械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准备手术过程中所需的器械，如导管、导丝、扩张器等。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准备手术过程中所需的药品，如麻醉药、抗生素等。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急救用品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准备急救药品和设备，如氧气、呼吸机、心电监护仪等，以备不时之需。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ERCP术中护理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https://d.book118.com/108036032116006034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2024-09-13T06:42:40.050</cp:lastPrinted>
  <dcterms:created xsi:type="dcterms:W3CDTF">2024-09-12T22:42:40Z</dcterms:created>
  <dcterms:modified xsi:type="dcterms:W3CDTF">2024-09-12T22:42:42Z</dcterms:modified>
</cp:coreProperties>
</file>