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THBUS+GLEIDW+ArialMT"/>
      <p:regular r:id="rId15"/>
    </p:embeddedFont>
    <p:embeddedFont>
      <p:font typeface="WEMLGP+MS-UIGothic"/>
      <p:regular r:id="rId16"/>
    </p:embeddedFont>
    <p:embeddedFont>
      <p:font typeface="BBTHUF+PODKHT+MicrosoftYaHei"/>
      <p:regular r:id="rId17"/>
    </p:embeddedFont>
    <p:embeddedFont>
      <p:font typeface="BAQAUR+PLJTOW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4C275-E788-4706-800F-DA1CE70D2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78657-1BC5-49FF-9735-D1B7F9226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88AF4-13D2-43BF-9E74-6C63C4A7E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5FFB9-D5C2-48F5-89F1-97A4BBA64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FCC5B2-1E7F-416A-834F-4B03261EE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00DA6F-4236-4EDB-9AA2-DF575D399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DA34D-8B6D-49EA-96DF-388FD4E89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3E5A3-63B7-4C18-B09B-EE505BF1A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7ACB0-DB90-4ED4-BFA0-D642DE3FA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B71DB-F96F-4A72-BA98-288B981D0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DE526-D960-4E6F-8508-31555BA4F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7015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404554" cy="1332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THBUS+GLEIDW+ArialMT"/>
                <a:cs typeface="KTHBUS+GLEID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EMLGP+MS-UIGothic"/>
                <a:cs typeface="WEMLGP+MS-UIGothic"/>
              </a:rPr>
              <a:t>世界母乳喂养周介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THBUS+GLEIDW+ArialMT"/>
                <a:cs typeface="KTHBUS+GLEID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EMLGP+MS-UIGothic"/>
                <a:cs typeface="WEMLGP+MS-UIGothic"/>
              </a:rPr>
              <a:t>母乳的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B6FF"/>
                </a:solidFill>
                <a:latin typeface="WEMLGP+MS-UIGothic"/>
                <a:cs typeface="WEMLGP+MS-UIGothic"/>
              </a:rPr>
              <a:t>点与好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BBTHUF+PODKHT+MicrosoftYaHei"/>
                <a:cs typeface="BBTHUF+PODKHT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040570"/>
            <a:ext cx="4439861" cy="24294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THBUS+GLEIDW+ArialMT"/>
                <a:cs typeface="KTHBUS+GLEID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EMLGP+MS-UIGothic"/>
                <a:cs typeface="WEMLGP+MS-UIGothic"/>
              </a:rPr>
              <a:t>母乳喂养的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WEMLGP+MS-UIGothic"/>
                <a:cs typeface="WEMLGP+MS-UIGothic"/>
              </a:rPr>
              <a:t>理与支持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THBUS+GLEIDW+ArialMT"/>
                <a:cs typeface="KTHBUS+GLEID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EMLGP+MS-UIGothic"/>
                <a:cs typeface="WEMLGP+MS-UIGothic"/>
              </a:rPr>
              <a:t>母乳喂养的挑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B6FF"/>
                </a:solidFill>
                <a:latin typeface="WEMLGP+MS-UIGothic"/>
                <a:cs typeface="WEMLGP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THBUS+GLEIDW+ArialMT"/>
                <a:cs typeface="KTHBUS+GLEID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EMLGP+MS-UIGothic"/>
                <a:cs typeface="WEMLGP+MS-UIGothic"/>
              </a:rPr>
              <a:t>社会支持与政策倡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THBUS+GLEIDW+ArialMT"/>
                <a:cs typeface="KTHBUS+GLEID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EMLGP+MS-UIGothic"/>
                <a:cs typeface="WEMLGP+MS-UIGothic"/>
              </a:rPr>
              <a:t>案例分享与成功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EMLGP+MS-UIGothic"/>
                <a:cs typeface="WEMLGP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EMLGP+MS-UIGothic"/>
                <a:cs typeface="WEMLGP+MS-UIGothic"/>
              </a:rPr>
              <a:t>起源与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WEMLGP+MS-UIGothic"/>
                <a:cs typeface="WEMLGP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世界母乳喂养周是由世界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合国儿童基金会共同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起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的全球性活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，旨在促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母乳喂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养，改善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幼儿健康。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6790" y="4641588"/>
            <a:ext cx="29028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始于</a:t>
            </a:r>
            <a:r>
              <a:rPr sz="1500">
                <a:solidFill>
                  <a:srgbClr val="FFFFFF"/>
                </a:solidFill>
                <a:latin typeface="BBTHUF+PODKHT+MicrosoftYaHei"/>
                <a:cs typeface="BBTHUF+PODKHT+MicrosoftYaHei"/>
              </a:rPr>
              <a:t>1992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年，每年</a:t>
            </a:r>
            <a:r>
              <a:rPr sz="1500">
                <a:solidFill>
                  <a:srgbClr val="FFFFFF"/>
                </a:solidFill>
                <a:latin typeface="BBTHUF+PODKHT+MicrosoftYaHei"/>
                <a:cs typeface="BBTHUF+PODKHT+MicrosoftYaHei"/>
              </a:rPr>
              <a:t>8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月</a:t>
            </a:r>
            <a:r>
              <a:rPr sz="1500">
                <a:solidFill>
                  <a:srgbClr val="FFFFFF"/>
                </a:solidFill>
                <a:latin typeface="BBTHUF+PODKHT+MicrosoftYaHei"/>
                <a:cs typeface="BBTHUF+PODKHT+MicrosoftYaHei"/>
              </a:rPr>
              <a:t>1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日至</a:t>
            </a:r>
            <a:r>
              <a:rPr sz="1500">
                <a:solidFill>
                  <a:srgbClr val="FFFFFF"/>
                </a:solidFill>
                <a:latin typeface="BBTHUF+PODKHT+MicrosoftYaHei"/>
                <a:cs typeface="BBTHUF+PODKHT+MicrosoftYaHei"/>
              </a:rPr>
              <a:t>7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行，是全球最大的宣</a:t>
            </a:r>
          </a:p>
          <a:p>
            <a:pPr marL="43687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母乳喂养的活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73769" y="4641588"/>
            <a:ext cx="31428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01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世界母乳喂养周的起源可追溯到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BTHUF+PODKHT+MicrosoftYaHei"/>
                <a:cs typeface="BBTHUF+PODKHT+MicrosoftYaHei"/>
              </a:rPr>
              <a:t>1991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年在西班牙召开的国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母乳</a:t>
            </a:r>
          </a:p>
          <a:p>
            <a:pPr marL="3301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喂养会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，会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呼吁建立一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全</a:t>
            </a:r>
          </a:p>
          <a:p>
            <a:pPr marL="22351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球性活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来促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母乳喂养。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EMLGP+MS-UIGothic"/>
                <a:cs typeface="WEMLGP+MS-UIGothic"/>
              </a:rPr>
              <a:t>宗旨与目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世界母乳喂养周的宗旨是通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宣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母乳喂养的好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，提高全球母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乳喂养率，改善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幼儿健康。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是增加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母乳喂养率，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降低儿童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养不良和疾病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生率，</a:t>
            </a:r>
          </a:p>
          <a:p>
            <a:pPr marL="285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健康和家庭幸福。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此外，活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动还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致力于消除关于母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乳喂养的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解和歧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，提高社会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母乳喂养重要性的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和重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EMLGP+MS-UIGothic"/>
                <a:cs typeface="WEMLGP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WEMLGP+MS-UIGothic"/>
                <a:cs typeface="WEMLGP+MS-UIGothic"/>
              </a:rPr>
              <a:t>与参与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世界母乳喂养周期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，全球各地会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举办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各种宣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，如母乳喂养知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识讲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座、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义诊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139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政府机构、医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机构、社区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、企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和个人等都可以参与世界母乳喂养周的活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共同推广母乳喂养。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参与世界母乳喂养周的方式包括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或参加相关活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、宣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母乳喂养知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、分享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WEMLGP+MS-UIGothic"/>
                <a:cs typeface="WEMLGP+MS-UIGothic"/>
              </a:rPr>
              <a:t>和故事等。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B6FF"/>
                </a:solidFill>
                <a:latin typeface="WEMLGP+MS-UIGothic"/>
                <a:cs typeface="WEMLGP+MS-UIGothic"/>
              </a:rPr>
              <a:t>养丰富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AQAUR+PLJTOW+MicrosoftYaHei-Bold"/>
                <a:cs typeface="BAQAUR+PLJTOW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AQAUR+PLJTOW+MicrosoftYaHei-Bold"/>
                <a:cs typeface="BAQAUR+PLJTOW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EMLGP+MS-UIGothic"/>
                <a:cs typeface="WEMLGP+MS-UIGothic"/>
              </a:rPr>
              <a:t>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00B6FF"/>
                </a:solidFill>
                <a:latin typeface="WEMLGP+MS-UIGothic"/>
                <a:cs typeface="WEMLGP+MS-UIGothic"/>
              </a:rPr>
              <a:t>免疫力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EMLGP+MS-UIGothic"/>
                <a:cs typeface="WEMLGP+MS-UIGothic"/>
              </a:rPr>
              <a:t>研究表明，母乳喂养的宝宝在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婴</a:t>
            </a:r>
            <a:r>
              <a:rPr sz="1350">
                <a:solidFill>
                  <a:srgbClr val="FFFFFF"/>
                </a:solidFill>
                <a:latin typeface="WEMLGP+MS-UIGothic"/>
                <a:cs typeface="WEMLGP+MS-UIGothic"/>
              </a:rPr>
              <a:t>儿期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EMLGP+MS-UIGothic"/>
                <a:cs typeface="WEMLGP+MS-UIGothic"/>
              </a:rPr>
              <a:t>和儿童期的患病率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WEMLGP+MS-UIGothic"/>
                <a:cs typeface="WEMLGP+MS-UIGothic"/>
              </a:rPr>
              <a:t>低，因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EMLGP+MS-UIGothic"/>
                <a:cs typeface="WEMLGP+MS-UIGothic"/>
              </a:rPr>
              <a:t>母乳能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WEMLGP+MS-UIGothic"/>
                <a:cs typeface="WEMLGP+MS-UIGothic"/>
              </a:rPr>
              <a:t>提供天然的免疫保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WEMLGP+MS-UIGothic"/>
                <a:cs typeface="WEMLG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EMLGP+MS-UIGothic"/>
                <a:cs typeface="WEMLGP+MS-UIGothic"/>
              </a:rPr>
              <a:t>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00B6FF"/>
                </a:solidFill>
                <a:latin typeface="WEMLGP+MS-UIGothic"/>
                <a:cs typeface="WEMLGP+MS-UIGothic"/>
              </a:rPr>
              <a:t>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婴</a:t>
            </a:r>
            <a:r>
              <a:rPr sz="3000">
                <a:solidFill>
                  <a:srgbClr val="00B6FF"/>
                </a:solidFill>
                <a:latin typeface="WEMLGP+MS-UIGothic"/>
                <a:cs typeface="WEMLGP+MS-UIGothic"/>
              </a:rPr>
              <a:t>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https://d.book118.com/108037015140006037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KTHBUS+GLEIDW+ArialMT</vt:lpstr>
      <vt:lpstr>Times New Roman</vt:lpstr>
      <vt:lpstr>WEMLGP+MS-UIGothic</vt:lpstr>
      <vt:lpstr>SimSun</vt:lpstr>
      <vt:lpstr>BBTHUF+PODKHT+MicrosoftYaHei</vt:lpstr>
      <vt:lpstr>BAQAUR+PLJTOW+MicrosoftYaHei-Bold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2024-09-18T00:52:17.582</cp:lastPrinted>
  <dcterms:created xsi:type="dcterms:W3CDTF">2024-09-17T16:52:17Z</dcterms:created>
  <dcterms:modified xsi:type="dcterms:W3CDTF">2024-09-17T16:52:18Z</dcterms:modified>
</cp:coreProperties>
</file>