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D360B-38C2-48F1-A59C-8C6652D9B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BC76A-C5C6-452C-8FE3-F599B7DC8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DAE03-ED41-4723-B807-905D8F355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2F8E9-57F8-42D4-9EE1-E3BDC0E61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58049-B0E8-4D6C-9CBE-4434CF518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A4017C-7283-487C-B906-77387183F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38F36-9B61-4FFB-865E-512F29E25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48048-FDC5-47E5-8390-D12029531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E4807-7791-4556-8656-4C0DE45D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E7F9D-9719-4B42-9F9C-412B44588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06722-D877-4EE0-AD93-800003D6B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3712703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秒杀活动总结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活动成果与数据分析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用户反馈与市场调研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当前市场竞争激烈，需要通过秒杀活动吸引更多用户。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45" r="1894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销售瓶颈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812" r="3181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用户对优惠活动有较高期待，秒杀活动能满足其需求。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面临销售瓶颈，需要通过秒杀活动刺激消费增长。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通过秒杀活动，吸引更多用户购买，提升整体销售额。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借助秒杀活动，扩大品牌影响力，吸引更多潜在用户。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增强品牌知名度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通过秒杀活动，吸引新用户关注并参与购买，拓展用户群体。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拓展新用户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目的阐述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257" r="252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销售目标达成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预设秒杀活动销售目标，期望活动能达到预期销售额。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用户活跃度提升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通过秒杀活动，提高用户在平台的活跃度，增加用户粘性。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市场占有率提升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通过秒杀活动，提高品牌市场占有率，扩大市场份额。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活动筹备与执行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筹备阶段工作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制定秒杀活动方案，包括活动时间、商品选择、价格策略等。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搭建秒杀活动页面，确保服务器稳定，优化前端体验。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制定宣传方案，通过社交媒体、广告等渠道进行预热。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确保活动商品库存充足，提前进行库存盘点和调配。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策划与准备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技术准备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活动开启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订单生成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支付处理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发货与售后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执行阶段流程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944" r="259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准时开启秒杀活动，引导用户进入活动页面。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用户下单后，系统实时生成订单，扣除库存。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用户支付成功后，系统进行实时结算，更新订单状态。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根据订单信息进行发货，提供售后服务支持。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在活动筹备和执行过程中，保持与技术、设计、运营等部门的沟通协作。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通过项目管理工具实时跟进活动进度，确保各项工作按时完成。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实时跟进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708" r="14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收集用户反馈，及时处理活动过程中出现的问题，优化用户体验。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问题反馈与处理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活动成果与数据分析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订单量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活动期间共产生XX笔订单，同比增长XX%。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秒杀活动期间，总销售额达到XX元，相比去年同期增长XX%。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用户参与度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活动吸引了XX万用户参与，参与度达到XX%。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销售额分布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各商品类别销售额占比分别为：电子产品XX%，家居用品XX%，美妆个护XX%，其他类别XX%。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用户下单时间主要集中在活动前两小时，占比达到XX%；移动端用户占比XX%，PC端用户占比XX%。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通过秒杀活动，成功拉动了整体销售额的提升，同时提高了用户对平台的粘性和满意度。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数据统计与分析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https://d.book118.com/108037127037006024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2024-08-31T06:48:40.962</cp:lastPrinted>
  <dcterms:created xsi:type="dcterms:W3CDTF">2024-08-30T22:48:40Z</dcterms:created>
  <dcterms:modified xsi:type="dcterms:W3CDTF">2024-08-30T22:48:43Z</dcterms:modified>
</cp:coreProperties>
</file>