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4B99073-D737-43A6-AC0F-D093CF31F1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28B051-A98D-47FE-9DC2-B180285541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A46B49B-625E-4777-B395-D19293B975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6526FAF-196A-4511-B27D-ACBCB13BF3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F335208-B00D-415D-9AF5-CF7953A782C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1DA3241-9810-44C2-BBFF-962CFD24FDF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BDAAAB1-1620-4B15-938B-350F9BFD99D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86B782-6DB3-4D52-A6FE-1BA1888C5F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1C7AA2D-FDA6-478B-8CF9-174D596488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2A16D6-1CD5-42B2-A8D9-ABE69DC895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4B79E0-0207-4A22-AC8B-938D0A16D2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08041006010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52725" y="1782322"/>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C9B67E">
                    <a:alpha val="100000"/>
                  </a:srgbClr>
                </a:solidFill>
                <a:latin typeface="Microsoft Yahei"/>
                <a:ea typeface="Microsoft Yahei"/>
                <a:cs typeface="Microsoft Yahei"/>
              </a:rPr>
              <a:t>网络支付</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260848" y="2862048"/>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目录</a:t>
            </a:r>
            <a:endParaRPr lang="en-US" sz="1100"/>
          </a:p>
        </p:txBody>
      </p:sp>
      <p:sp>
        <p:nvSpPr>
          <p:cNvPr id="4" name="TextBox 4"/>
          <p:cNvSpPr txBox="1"/>
          <p:nvPr/>
        </p:nvSpPr>
        <p:spPr>
          <a:xfrm>
            <a:off x="6096000" y="1379475"/>
            <a:ext cx="5439702"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网络支付概述</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网络支付的主要形式</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网络支付的安全问题与防护措施</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网络支付的应用场景与案例分析</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网络支付的未来发展趋势与挑战</a:t>
            </a:r>
          </a:p>
        </p:txBody>
      </p:sp>
      <p:sp>
        <p:nvSpPr>
          <p:cNvPr id="5" name="AutoShape 5"/>
          <p:cNvSpPr/>
          <p:nvPr/>
        </p:nvSpPr>
        <p:spPr>
          <a:xfrm>
            <a:off x="1260848" y="1716203"/>
            <a:ext cx="4835152"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CONTENTS</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01</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网络支付概述</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网络支付是指通过互联网或其他电子渠道进行资金转移和支付的行为。</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便捷性、全球性、高效性、低成本。</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816" r="23816"/>
          <a:stretch>
            <a:fillRect/>
          </a:stretch>
        </p:blipFill>
        <p:spPr>
          <a:xfrm>
            <a:off x="7803289" y="1299241"/>
            <a:ext cx="3679823"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20世纪90年代，信用卡和借记卡开始广泛用于在线购物。</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起步阶段</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0125" r="201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成长阶段</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1000" r="210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成熟阶段</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5292" r="1529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21世纪初，第三方支付平台兴起，如支付宝、PayPal等。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移动支付的兴起，如微信支付、支付宝等。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网络支付的发展历程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3779" r="2377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优势</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便捷、快速、全球化、低成本。</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局限</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安全问题、隐私保护、技术依赖。</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网络支付的优势与局限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02</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网络支付的主要形式</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6744" b="16744"/>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917" r="1791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作为中国最大的第三方支付平台，提供包括余额宝、转账、缴纳水电煤气费等多项服务。</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支付宝</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依托微信社交平台，实现线上线下支付、红包、转账等功能。</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微信支付</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提供在线购物、缴费、转账等金融服务。</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银联在线</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作为电商平台的支付工具，支持京东商城及线下合作商户的付款。</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京东支付</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第三方支付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375" r="14375"/>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通过iPhone、Apple Watch等设备进行支付，支持在线购物和线下实体店支付。</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Apple Pay</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适用于Android设备的支付工具，可在商店和应用程序内进行支付。</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Android Pay</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三星手机的支付功能，支持磁条卡和NFC支付。</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Samsung Pay</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通过手机APP进行扫码或被扫码支付。</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支付宝和微信的移动端支付</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移动支付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648" r="14648"/>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基于区块链技术的去中心化虚拟货币，用于在线交易和投资。</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比特币</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以太坊</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莱特币</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瑞波币</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基于区块链技术的智能合约平台，也支持转账和交易功能。</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与比特币类似的虚拟货币，交易速度快，适合小额支付。</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为跨境支付而设计的虚拟货币，旨在降低跨境交易成本。</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虚拟货币支付</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网银转账</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通过个人或企业银行账户进行在线转账。</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EFT（电子资金转账）</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通过银行系统进行的电子化资金转移。</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电子支票</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电子化的支票支付方式，通过验证支票信息完成付款。</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银行移动应用程序支付</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使用手机银行应用程序进行账户查询和转账操作。</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银行电子支付</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03</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网络支付的安全问题与防护措施</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416" r="2541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用户账户信息被非法获取，导致资金被盗用或转移。</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账户被盗用</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不法分子通过伪造交易或篡改支付信息，骗取用户资金或商品。</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虚假交易</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通过伪装成正规网站或服务，诱导用户输入账号密码等敏感信息。</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钓鱼攻击</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通过植入恶意软件，窃取用户支付信息或干扰支付过程。</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木马病毒</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常见的网络支付安全问题</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https://d.book118.com/108041006010006036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C9B44B"/>
      </a:dk1>
      <a:lt1>
        <a:srgbClr val="1E0E01"/>
      </a:lt1>
      <a:dk2>
        <a:srgbClr val="FFFFFF"/>
      </a:dk2>
      <a:lt2>
        <a:srgbClr val="000000"/>
      </a:lt2>
      <a:accent1>
        <a:srgbClr val="C9B67E"/>
      </a:accent1>
      <a:accent2>
        <a:srgbClr val="C29844"/>
      </a:accent2>
      <a:accent3>
        <a:srgbClr val="B37B04"/>
      </a:accent3>
      <a:accent4>
        <a:srgbClr val="D18343"/>
      </a:accent4>
      <a:accent5>
        <a:srgbClr val="D49433"/>
      </a:accent5>
      <a:accent6>
        <a:srgbClr val="DFCE9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2024-09-15T04:27:55.058</cp:lastPrinted>
  <dcterms:created xsi:type="dcterms:W3CDTF">2024-09-14T20:27:55Z</dcterms:created>
  <dcterms:modified xsi:type="dcterms:W3CDTF">2024-09-14T20:27:56Z</dcterms:modified>
</cp:coreProperties>
</file>