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869C6-B97B-465B-B25E-011CEE92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46A6F-BF96-4F5A-801C-AAC3A242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AAB2B-29D5-4AC6-899B-55FF2A7A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B8D87-CB67-4C5A-888B-D4C808A8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9E65A-D481-4791-A7E6-CBC46E50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7A691-D3CA-442F-A3FA-BFAB56D98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F2F5B-8D2B-4CA3-B5EA-550A65C5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CDC7B-43FC-4B5A-9AD9-5AF8041D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68FF3-3E2A-4130-B32C-DF2293298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71077-3996-4F1F-B1C1-5A3F74F7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A9112-3222-41CD-BABD-0EB6DCC7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1041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健康生活的基本要素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心理平衡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戒除不良嗜好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定期体检与健康管理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合理摄入碳水化合物，如全谷类、薯类等，提供身体所需能量。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适量摄入优质蛋白质，如鱼、肉、蛋、奶、豆类等，维持身体正常功能。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控制脂肪摄入量，多食用植物油，减少动物油摄入，以降低心血管疾病风险。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多吃新鲜蔬菜和水果，以获取丰富的维生素和矿物质，保持身体健康。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均衡摄取营养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避免高热量食物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减少油炸、高糖、高脂肪等食物的摄入，以降低肥胖和慢性疾病的风险。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适量控制饮食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根据个人身体状况和活动量，合理安排每餐的食物种类和分量。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增加饱腹感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选择高纤维、低脂肪的食物，增加饱腹感，减少进食量。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控制热量摄入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谷类为主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以谷类为主食，注意粗细搭配，保证营养均衡。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每天摄入足够的蔬菜和水果，提供身体所需的多种维生素和矿物质。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适量摄入肉类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适量摄入鱼、肉、蛋等动物性食物，补充优质蛋白质和微量元素。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奶制品和大豆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每天摄入适量的奶制品和大豆制品，以满足身体对钙和优质蛋白质的需求。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多样化食物选择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养成定时定量进餐的习惯，有利于胃肠功能的正常运转。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合理安排零食时间和种类，避免影响正餐食欲和营养摄入。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合理安排零食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避免暴饮暴食，以免对胃肠造成负担，引发消化系统疾病。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不暴饮暴食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晚餐不宜过饱，以免影响睡眠和导致肥胖等问题。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晚餐适量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定时定量进餐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有氧运动能够提高心肺功能，增加身体的耐力和力量。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t="5585" b="558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2322" r="232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t="1324" b="132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常见的有氧运动包括跑步、游泳、骑车、快走等。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建议每周进行至少150分钟的中等强度有氧运动，或75分钟的高强度有氧运动。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有氧运动为主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力量训练能够增强肌肉力量和耐力，改善身体形态。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常见的力量训练包括举重、引体向上、俯卧撑等。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建议每周进行2-3次力量训练，每次8-10个动作，每个动作3-4组，每组8-12次。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力量训练为辅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64" r="2026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柔韧性练习能够增加关节灵活性和运动范围，预防运动损伤。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常见的柔韧性练习包括瑜伽、普拉提、伸展运动等。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建议每次运动前后进行适当的柔韧性练习，每次持续5-10分钟。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柔韧性练习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运动应持之以恒，每周坚持进行，才能取得良好的健身效果。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如果因特殊情况无法坚持运动，应尽快恢复运动习惯，避免长时间中断。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017" b="170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799" r="117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815" b="58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开始运动时，应从低强度、短时间开始，逐渐增加运动强度和时间。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循序渐进，持之以恒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适当的午睡可以补充精力，但不宜过长，以免影响夜间睡眠。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成人每晚应睡7-9小时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确保身体得到充分的休息和恢复。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尽量每天在同一时间入睡和起床，以培养良好的睡眠习惯。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保证睡眠时间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保持卧室安静、黑暗、凉爽，床垫舒适，枕头高度适中。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舒适的睡眠环境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入睡前进行深呼吸、冥想或温水泡脚等放松活动，有助于降低身体和心理紧张度。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放松身心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睡前避免饮用咖啡、茶、可乐等刺激性饮料，以及进行剧烈运动。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提高睡眠质量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04" r="6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47" r="37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养成良好的睡眠习惯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建立睡前仪式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在入睡前进行一系列固定的活动，如刷牙、洗脸、阅读等，以暗示身体准备休息。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不在床上使用电子设备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因为屏幕发出的蓝光会抑制褪黑素分泌，影响睡眠质量。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调整睡姿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选择适合自己的睡姿，如侧卧、仰卧等，以保持身体舒适。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https://d.book118.com/108041041046006037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2024-09-17T03:12:46.902</cp:lastPrinted>
  <dcterms:created xsi:type="dcterms:W3CDTF">2024-09-16T19:12:46Z</dcterms:created>
  <dcterms:modified xsi:type="dcterms:W3CDTF">2024-09-16T19:12:49Z</dcterms:modified>
</cp:coreProperties>
</file>