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0BC6C-0C4D-440B-B3F1-DF7DA21F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A75C4-B7D7-4462-94CB-1D89F986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DF3C6-B55A-48A0-BA2F-3460E63E7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35D1B-B0B3-4044-A4AD-BAD4DB6B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1C514-C045-4A05-A68D-63CE666B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5CE1D-CED3-4E09-BF5A-55706F41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9995B-EABC-480F-A327-59BBB944F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B418C-EE3F-4697-BA5A-D75D8D74D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162BF-D0E6-49A0-99EA-F325A634D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24443-E66A-4A2A-ADEC-69581BC00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B81B9-60AC-45D1-8FA0-A7DF24AD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107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问题解决效果评估与总结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明确相关方的利益诉求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了解问题涉及的相关方的利益诉求和期望，有助于更全面地定义问题。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了解问题的发生环境和上下文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在识别问题时，需要了解问题发生的具体场景、时间、地点等背景信息，以便更好地理解问题。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掌握相关历史数据和信息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收集与问题相关的历史数据和信息，有助于分析问题的成因和演变过程。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882" b="38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根据问题的性质，可以将其分为技术性问题、管理性问题、政策性问题等类型。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区分问题的性质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识别问题的紧急程度和重要性，有助于优先解决关键问题。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判断问题的紧急程度和重要性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了解问题的复杂性和关联性，有助于制定有效的解决方案。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分析问题的复杂性和关联性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43" r="289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明确问题的边界和范围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在定义问题时，需要明确问题的边界和范围，避免问题范围过大或过小。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列举问题的具体表现和影响因素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详细列举问题的具体表现和影响因素，有助于更准确地定义问题。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制定问题的衡量标准和评估方法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制定问题的衡量标准和评估方法，有助于量化问题并评估解决方案的有效性。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定义问题范围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收集与问题相关的历史数据、文档、报告等信息，以便全面了解问题的背景和来龙去脉。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采访相关人员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观察现场情况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6" r="1445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与问题相关的人员进行访谈，了解他们对问题的看法、经验和建议。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亲自到问题现场进行观察，了解实际情况，发现可能的问题点和线索。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22" r="1472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因果分析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通过因果图、故障树等方法，对问题进行逐层分析，找出导致问题发生的根本原因。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将问题现状与正常状态或历史数据进行对比，发现差异和异常，从而确定问题原因。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请相关领域的专家对问题进行分析和评估，利用他们的专业知识和经验来找出问题原因。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通过分析，确定影响问题发生和发展的关键因素，如设备故障、人为操作失误等。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根据关键因素的重要性和紧急程度，对其进行排序，以便优先解决关键问题。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针对关键因素，制定相应的解决方案和措施，以确保问题得到有效解决。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https://d.book118.com/108041070003006042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2024-09-20T22:53:56.094</cp:lastPrinted>
  <dcterms:created xsi:type="dcterms:W3CDTF">2024-09-20T14:53:56Z</dcterms:created>
  <dcterms:modified xsi:type="dcterms:W3CDTF">2024-09-20T14:53:57Z</dcterms:modified>
</cp:coreProperties>
</file>