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C6B36-DCCF-4F62-A020-917FD770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90BC5-FD2A-43E2-A15F-63455E7CE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8AB9F-B147-4D03-96DF-28B1D9286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E95B1-14BC-4157-89FF-C6655EDEA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88E93-217A-4A23-8C5B-FEB3BA0C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1AB4D-9B3F-4D63-A7AD-E5395A51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FE244-3D7D-457E-BE75-132AA02C0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DFEA2-31B2-4F13-A659-EA1EFC78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B40C3-DBEF-457D-98D7-A876DC34E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291DE-2E59-404C-86EB-3335FAAEB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B53C4-65D2-4477-9D6A-CB34F6433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1100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研发统计年报中的员工福利调查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研发部门员工福利现状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员工福利调查方法与过程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员工福利调查结果分析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员工福利调查的目的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了解员工对福利的满意度和需求，为企业制定更合理的福利政策提供参考。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随着企业竞争的加剧，人才流失问题日益严重，员工福利成为吸引和留住人才的重要手段之一。因此，进行员工福利调查对于企业制定有针对性的福利政策具有重要意义。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公司全体员工，包括正式员工、实习生、兼职员工等。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涵盖员工对薪酬福利、健康保险、工作环境、培训发展等方面的满意度和需求。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报告期为一年，即从上一年度1月1日至12月31日。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员工福利是指企业为员工提供的各种非货币形式的报酬，旨在提高员工的生活质量、工作满意度和忠诚度。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员工福利通常包括医疗保险、养老保险、失业保险、工伤保险、生育保险等法定福利，以及企业自定的补充福利，如带薪休假、员工旅游、员工培训、节日福利等。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优质的员工福利能够满足员工多样化的需求，提高员工对企业的认同感和归属感，从而增强员工的满意度和忠诚度。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吸引和留住优秀人才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在竞争激烈的市场环境中，良好的员工福利是企业吸引和留住优秀人才的重要手段之一。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促进企业长期发展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员工福利作为企业人力资源管理的重要组成部分，对于企业的长期稳定发展具有重要意义。通过提供合理的员工福利，企业可以激发员工的工作积极性和创造力，提高企业的整体绩效和竞争力。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法定福利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包括社会保险（养老保险、医疗保险、失业保险、工伤保险、生育保险）和住房公积金等，是企业必须依法为员工缴纳的福利。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补充福利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包括企业年金、商业保险、带薪休假、员工旅游、员工培训、节日福利等，是企业根据自身实际情况和员工需求自定的福利。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特殊福利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针对特定员工群体或特定情况而设立的福利，如针对高层管理人员的股权激励计划、针对外籍员工的特殊保险计划等。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研发部门员工福利现状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以中青年员工为主，年龄结构偏年轻化。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员工年龄分布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高学历员工占比较大，硕士及以上学历员工超过一半。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员工学历分布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工作年限普遍较长，5年以上员工占比较高。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员工工作年限分布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研发部门员工结构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带薪休假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员工可以享受带薪年假、病假、婚假、产假等休假制度。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包括养老保险、医疗保险、失业保险、工伤保险和生育保险。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住房公积金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按照国家规定缴纳住房公积金，帮助员工解决住房问题。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培训发展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提供内外部培训、研讨会等学习机会，促进员工个人发展。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健康关怀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定期组织体检、体育活动等，关注员工身心健康。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研发部门员工福利政策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大部分员工对福利政策表示满意，但仍有改进空间。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主要集中在薪酬水平、晋升机会和工作环境等方面。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不满意方面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员工期望提高薪酬水平、增加晋升机会和改善工作环境。同时，希望公司能够提供更多元化的福利政策，满足不同员工的需求。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研发部门员工福利满意度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员工福利调查方法与过程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https://d.book118.com/108041100034006023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2024-08-29T16:15:30.920</cp:lastPrinted>
  <dcterms:created xsi:type="dcterms:W3CDTF">2024-08-29T08:15:30Z</dcterms:created>
  <dcterms:modified xsi:type="dcterms:W3CDTF">2024-08-29T08:15:33Z</dcterms:modified>
</cp:coreProperties>
</file>