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A61BF-D105-4ADB-ACE7-FE5B48FEE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93816-B8B3-4AEB-B1A8-5A71ADA34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506AC-19B8-4298-87EB-491C7BCC7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E69CE-18DB-497D-969A-A8AD9EA21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290DB-5DBD-4B1D-8F13-282A53BBB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897B5-DC02-4C14-BB4E-A9C9DE960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74849-3BC6-44E2-BB3C-6C23DCF03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E7BB4-6BE9-4E1B-94F3-5B4A2BDF5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D75D5-DAB2-4DBE-94E8-424888B3D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5BF25-CBBC-4340-81A1-CAE3E10F4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455A2-50A3-4196-9DDA-238CF3AF9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3011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措施落实情况与反馈效果综述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措施落实情况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反馈效果综述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随着社会的发展，各种问题逐渐凸显，需要采取措施加以解决。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政府出台了一系列政策措施，旨在解决社会问题并推动社会发展。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学术界对于政策措施的落实情况和反馈效果进行了大量研究。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了解政策措施的落实情况，分析其反馈效果，为政策制定和实施提供参考。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有助于完善政策制定和实施过程，提高政策效果和社会效益。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培训目标明确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确保培训计划中明确指出培训的目标、内容、时间、地点等关键信息。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对参与培训的人员进行需求分析，了解他们的知识水平、技能和经验，以便制定更具针对性的培训计划。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培训周期与频次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根据培训目标和内容，确定合理的培训周期和频次，确保培训的有效性和持续性。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培训内容应结合理论知识和实践操作，以提高学员的实际操作能力。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通过案例分析，使学员更好地理解安全生产知识在实际工作中的应用。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鼓励学员之间的互动和讨论，激发学员的学习热情，提高培训效果。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确保培训师资具备相关的专业知识和教学经验，并对他们进行资格认证。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师资资格认证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定期对培训师资进行培训和进修，使他们能够不断更新知识和教学方法，提高教学质量。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师资培训与进修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对培训师资的教学质量进行评估和反馈，以便他们不断完善自己的教学水平和能力。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师资评价与反馈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措施落实情况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安全制度执行情况监督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建立安全制度执行情况的监督机制，定期检查和评估各项安全制度的执行情况。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安全制度修订和完善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根据实际情况和反馈效果，对安全制度进行修订和完善，提高安全制度的针对性和有效性。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确保员工了解并熟悉安全制度，通过培训、宣传等方式提高员工的安全意识。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安全操作规程执行情况监督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建立安全操作规程执行情况的监督机制，定期检查和评估员工的安全操作情况。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根据行业特点和生产实际情况，制定科学、合理的安全操作规程。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对员工进行安全操作规程的培训和演练，确保员工能够熟练掌握安全操作规程。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对各级管理人员和员工的安全责任进行考核，确保安全责任得到有效落实。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明确各级管理人员和员工的安全责任，建立完善的安全责任体系。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安全责任追究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对未履行安全责任的单位和个人进行追究和处理，提高安全责任意识。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安全责任制落实情况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https://d.book118.com/108043011127006037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2024-09-17T21:35:27.934</cp:lastPrinted>
  <dcterms:created xsi:type="dcterms:W3CDTF">2024-09-17T13:35:27Z</dcterms:created>
  <dcterms:modified xsi:type="dcterms:W3CDTF">2024-09-17T13:35:30Z</dcterms:modified>
</cp:coreProperties>
</file>