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11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0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3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34B951-DA32-4BEF-83D1-B60EED3B1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99EEA0-4FAD-4765-B7C4-C2F9F0309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ABB88D-5E86-4519-8008-B39361827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B7C624-C32F-43A8-82D2-BD8538D51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11EFDA-D36B-4B28-9FF5-8F1839D07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9FBAEF-BDB7-4D08-B3F2-8713F0E8F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D99F54-94D6-4580-8E93-4BA8DF4C4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C0C9A9-1FC1-4AA2-8553-B626F0C3E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D7493B-E36C-436D-AA1B-65C8E63FA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F58D5-BF9D-4FA6-8E36-672258798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B01625-199B-4991-99DB-3A039CA6F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/>
              <a:ea typeface="汉仪粗圆简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09675" y="1985645"/>
            <a:ext cx="336296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10640" y="945515"/>
            <a:ext cx="4047490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796290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156970"/>
            <a:ext cx="4286885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101" r:id="rId2"/>
    <p:sldLayoutId id="2147485102" r:id="rId3"/>
    <p:sldLayoutId id="2147485103" r:id="rId4"/>
    <p:sldLayoutId id="2147485104" r:id="rId5"/>
    <p:sldLayoutId id="2147485105" r:id="rId6"/>
    <p:sldLayoutId id="2147485106" r:id="rId7"/>
    <p:sldLayoutId id="2147485107" r:id="rId8"/>
    <p:sldLayoutId id="2147485108" r:id="rId9"/>
    <p:sldLayoutId id="2147485109" r:id="rId10"/>
    <p:sldLayoutId id="214748511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43106053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李老师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感染性休克案例报告与文献综述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511111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511111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855408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855408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感染性休克概述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11111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511111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感染性休克案例报告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855408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855408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感染性休克治疗进展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1"/>
            </p:custDataLst>
          </p:nvPr>
        </p:nvSpPr>
        <p:spPr>
          <a:xfrm>
            <a:off x="514032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2"/>
            </p:custDataLst>
          </p:nvPr>
        </p:nvSpPr>
        <p:spPr>
          <a:xfrm>
            <a:off x="514032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感染性休克预后与预防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3"/>
            </p:custDataLst>
          </p:nvPr>
        </p:nvSpPr>
        <p:spPr>
          <a:xfrm>
            <a:off x="858329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4"/>
            </p:custDataLst>
          </p:nvPr>
        </p:nvSpPr>
        <p:spPr>
          <a:xfrm>
            <a:off x="858329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文献综述总结与展望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感染性休克概述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https://d.book118.com/108043106053006023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12">
      <vt:lpstr>Arial</vt:lpstr>
      <vt:lpstr>Calibri</vt:lpstr>
      <vt:lpstr>汉仪粗圆简</vt:lpstr>
      <vt:lpstr>Wingdings</vt:lpstr>
      <vt:lpstr>江城圆体 700W</vt:lpstr>
      <vt:lpstr>Calibri Light</vt:lpstr>
      <vt:lpstr>Office Theme</vt:lpstr>
      <vt:lpstr>感染性休克案例报告与文献综述</vt:lpstr>
      <vt:lpstr>目录</vt:lpstr>
      <vt:lpstr>单击添加章节标题</vt:lpstr>
      <vt:lpstr>感染性休克概述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2024-08-29T22:33:50.037</cp:lastPrinted>
  <dcterms:created xsi:type="dcterms:W3CDTF">2024-08-29T14:33:50Z</dcterms:created>
  <dcterms:modified xsi:type="dcterms:W3CDTF">2024-08-29T14:33:52Z</dcterms:modified>
</cp:coreProperties>
</file>