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F00BB-B5C8-4B27-BE05-9E45CDEE8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1FBD9-E6BD-47DF-BD81-C825F61C1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CC406-F2B9-4816-A89A-D970488F6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43BA5-508A-4380-B032-A0F341588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B7913A-213F-4AF0-AB28-41A660473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B96FC9-5729-45AE-9377-6D2B763CE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187691-BFD8-45B8-B26D-C5AAAB199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6E846-B642-42E7-9956-C7005D1E5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01BE2-5C2D-4CD2-8FAA-E5ED5D4F7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6B70F-56EF-43F2-9115-D3E798128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4507B-17CE-49AF-8B62-790CED6A2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450431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蓝牙耳机商业计划书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20XX-XX-XX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蓝牙耳机是一种通过蓝牙技术连接手机或其他设备的无线耳机。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它具有轻便、便携、舒适等特点，可以随时随地使用，无需连接线缆。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蓝牙耳机通常具有多种功能，如降噪、防水、语音助手等，可以满足不同用户的需求。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571" r="2557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产品描述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蓝牙耳机主要面向年轻人群，特别是那些注重时尚、便捷和舒适度的消费者。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针对不同用户需求，可以推出不同功能的蓝牙耳机，如运动型、商务型、降噪型等。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在市场上，蓝牙耳机与有线耳机和智能音箱等产品形成竞争关系，需要突出其无线、便携和多功能等特点。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近年来，蓝牙耳机市场呈现出快速增长的态势，市场规模不断扩大。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未来几年，蓝牙耳机市场仍将保持快速增长，其中真无线立体声（TWS）耳机将成为市场主流。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蓝牙技术不断升级，蓝牙5.0和更高版本将逐渐成为主流，传输速度和稳定性将得到进一步提升。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技术趋势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目前市场上主要的蓝牙耳机品牌包括苹果、三星、索尼、捷波朗等，这些品牌占据了市场的主要份额。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与竞争对手相比，我们的蓝牙耳机产品具有更高的音质、更长的续航时间、更稳定的连接性能等优势。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我们将通过不断创新和优化产品性能，提高产品质量和服务水平，增强市场竞争力。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产品规划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针对预算有限或对音质要求不高的消费者，提供价格实惠、易于使用的蓝牙耳机。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入门级蓝牙耳机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中端蓝牙耳机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高端蓝牙耳机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针对对音质有一定要求、预算适中的消费者，提供音质较好、功能全面的蓝牙耳机。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针对对音质有较高要求、预算充足的消费者，提供音质卓越、功能丰富的蓝牙耳机。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不断投入研发，提升产品性能和音质，满足消费者日益增长的需求。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持续研发创新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根据市场需求，拓展不同定位的蓝牙耳机产品线，满足不同消费者的需求。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拓展产品线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通过广告宣传、线上线下活动等方式，提升品牌知名度和影响力，吸引更多消费者关注和购买。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产品发展计划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https://d.book118.com/108045043107006032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2024-09-10T06:52:21.796</cp:lastPrinted>
  <dcterms:created xsi:type="dcterms:W3CDTF">2024-09-09T22:52:21Z</dcterms:created>
  <dcterms:modified xsi:type="dcterms:W3CDTF">2024-09-09T22:52:23Z</dcterms:modified>
</cp:coreProperties>
</file>