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6A91E-489C-4E80-84D6-162B0CE41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F8751-9E24-4428-B226-FBF71AFA0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ACBCD-753A-4C59-B8DC-8036AB156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BC193-C27F-4C58-A5EC-310F803BB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1ECF06-D066-4E8E-B6DF-48CD719E5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51B025-F72D-4B8E-86FE-69F9A18AE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C4EB3A-F717-454B-AB1A-F22B6123B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6E421-43AF-45C7-8750-E97609459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26C0A-A527-4644-81C2-236227CFA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896F6-6886-4A05-8371-243DE0038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B656B-37DD-436A-A54D-C8EC02BB5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45050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合规培训与决策支持技能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决策支持技能介绍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合规培训与决策支持技能的关系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基于合规培训的决策支持技能提升策略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合规培训与决策支持技能的挑战与对策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合规培训是指对企业员工进行法律法规、行业规范、企业内部规章制度等方面的教育培训，以确保员工行为符合相关要求和标准。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随着企业面临日益严格的监管和法规要求，合规培训已成为企业不可或缺的一部分。通过合规培训，企业可以降低违法违规风险，提升员工合规意识，保障企业稳健运营。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合规培训的定义与重要性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合规培训的主要目标是确保员工充分了解和遵守相关法律法规、行业规范和企业内部规章制度，提高员工的合规意识和风险防范能力。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根据员工岗位和职责的不同，提供针对性的培训内容，确保培训效果。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合规培训应遵循以下原则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持续更新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随着法律法规和行业规范的更新，培训内容也应持续更新，确保员工掌握最新的合规要求。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全面覆盖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培训内容应涵盖所有相关法律法规、行业规范和企业内部规章制度，确保员工全面掌握合规知识。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形式多样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采用多种培训形式，如线上课程、线下讲座、案例分析等，提高培训的趣味性和实效性。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合规培训的目标与原则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合规培训的内容与形式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合规培训的内容应包括以下几个方面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包括国家法律法规、地方法规、国际条约等，确保员工了解并遵守相关法律规定。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包括行业协会制定的行业标准和规范，以及行业内普遍认可的最佳实践等，确保员工行为符合行业要求。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包括企业内部制定的各项规章制度、操作流程等，确保员工遵守企业内部规定。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企业内部规章制度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合规案例分析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通过对典型合规案例的分析和讲解，帮助员工理解合规的重要性和实践方法。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合规培训的形式可以多样化，以提高培训的吸引力和效果。常见的培训形式包括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合规培训的内容与形式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90" r="1499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合规培训的内容与形式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利用网络平台提供培训课程，员工可随时随地进行学习，方便快捷。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邀请专家或企业内部人员进行现场讲座，提供面对面的交流和答疑机会。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组织员工进行小组讨论，分享经验和观点，促进彼此之间的学习和交流。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通过角色扮演的方式模拟实际工作场景，帮助员工更好地理解和应用合规知识。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线上课程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线下讲座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小组讨论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角色扮演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决策支持技能介绍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决策支持技能是指通过收集、整理、分析、解释和呈现信息，为决策者提供全面、准确、及时的数据支持和建议，帮助决策者做出科学、合理的决策的能力。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决策支持技能在企业和组织中发挥着至关重要的作用。它能够帮助决策者更好地了解问题的本质和背景，预测未来趋势，评估不同方案的风险和收益，从而做出更加明智和有效的决策。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决策支持技能的定义与作用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技能包括数据收集与整理、数据分析与解释、信息呈现与沟通等多个方面。具体来说，需要掌握数据处理和分析工具，如Excel、Python等；了解常用的数据分析方法，如描述性统计、回归分析、时间序列分析等；同时还需要具备良好的沟通能力和团队合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具备决策支持技能，首先需要具备扎实的专业基础知识和广泛的知识面；其次需要具备较强的学习能力和持续学习的意识，以跟上不断变化的市场和技术环境；最后还需要具备较高的责任心和职业道德素养，保证所提供的数据和建议的客观性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决策支持技能的内容与要求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可以通过参加相关课程和培训、阅读专业书籍和文章、参与实际项目等方式来培养决策支持技能。此外，还可以通过参加竞赛、挑战自己等方式来锻炼自己的实践能力和创新思维。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要不断提升自己的决策支持技能，需要保持持续学习的态度，关注最新的技术和工具发展动态；同时积极参与实际项目，不断积累实践经验；还可以通过与他人交流和分享经验，互相学习和进步。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决策支持技能的培养与提升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合规培训与决策支持技能的关系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增强决策者的风险识别能力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合规培训通常包含对潜在风险的讲解和分析，有助于提高决策者识别风险的能力，进而在决策时规避相关风险。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促进决策者制定合规策略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在了解合规要求和风险点的基础上，决策者可以更有针对性地制定符合法规要求的策略和方案。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提升决策者的合规意识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通过合规培训，决策者可以更加深入地了解行业法规、企业内部规章制度等，从而在决策过程中更加注重合规性。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合规培训对决策支持技能的影响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https://d.book118.com/108045050006006031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2024-09-07T17:29:41.167</cp:lastPrinted>
  <dcterms:created xsi:type="dcterms:W3CDTF">2024-09-07T09:29:41Z</dcterms:created>
  <dcterms:modified xsi:type="dcterms:W3CDTF">2024-09-07T09:29:43Z</dcterms:modified>
</cp:coreProperties>
</file>