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5E181-409C-498E-A5C6-58E51413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E3CA3-93E9-4718-8A5A-039B72F9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B00B7-69C6-4A4C-BC28-5730E1F1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4EA5D-5379-4D0B-8A57-29BDB7E5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5C840-0597-4718-9F83-E49EBC19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5B8C0-27BC-4223-9376-8137D13A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32B43-2223-417C-8075-5074C645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7C450-FFCE-4DF7-A982-E261682C1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633F6-13EF-4A2D-BD06-399E9790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65471-B5F9-42E1-A507-88BBF1EDE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0BB4-AD52-40EF-AF3E-E90AF3DA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7114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哮喘预防期用药方案的具体实施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哮喘预防期用药方案的注意事项与副作用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哮喘预防期用药方案的优化与改进建议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哮喘的症状可能因个体差异而异，但通常在夜间或清晨加重，且可能因接触过敏原、冷空气、运动等因素诱发。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哮喘是一种慢性炎症性疾病，主要特征为气道高反应性和气道痉挛，导致反复发作的喘息、咳嗽、胸闷和呼吸困难等症状。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预防期用药的重要性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通过预防性用药，可以有效地控制哮喘症状，减少发作频率，提高患者的生活质量。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长期控制哮喘症状有助于预防哮喘相关并发症的发生，如慢性阻塞性肺疾病、肺心病等。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通过预防性用药，可以降低患者对急诊和住院的需求，减轻医疗负担。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哮喘的预防性用药始于20世纪50年代，最初使用的是糖皮质激素吸入剂。随着医学研究的深入，更多的药物如长效β2受体激动剂、白三烯调节剂等逐渐应用于临床。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208" b="5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根据患者的病情和个体差异，医生会选择适合患者的预防性用药方案，包括单一用药或联合用药。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随着生物制剂和新型药物的研发，哮喘的预防性用药方案将更加个性化、精准化，以更好地满足患者的需求。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预防期用药方案的历史与发展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吸入性糖皮质激素是预防哮喘发作的重要药物，通过抑制气道炎症反应，减少哮喘发作次数。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常用的吸入性糖皮质激素包括倍氯米松、氟替卡松、布地奈德等，一般建议长期规律使用。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使用吸入性糖皮质激素时，应注意正确的吸入方法，避免口腔感染等不良反应。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78" r="6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吸入性糖皮质激素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长效β2受体激动剂通过刺激气道平滑肌上的β2受体，舒张气道平滑肌，缓解哮喘症状。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常用的长效β2受体激动剂包括沙美特罗、福莫特罗等，一般建议与吸入性糖皮质激素联合使用。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使用长效β2受体激动剂时，应注意观察不良反应，如心悸、肌肉震颤等。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长效β2受体激动剂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常用的白三烯调节剂包括扎鲁司特、孟鲁司特等，一般建议用于轻度至中度哮喘的预防治疗。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使用白三烯调节剂时，应注意观察不良反应，如头痛、胃肠道不适等。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69" r="8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白三烯调节剂通过抑制白三烯的合成和释放，减轻气道炎症和痉挛，缓解哮喘症状。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白三烯调节剂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缓释茶碱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缓释茶碱通过抑制磷酸二酯酶活性，舒张气道平滑肌，缓解哮喘症状。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常用的缓释茶碱包括氨茶碱、丙茶碱等，一般建议用于轻至中度哮喘的预防治疗。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使用缓释茶碱时，应注意观察不良反应，如恶心、呕吐、心律失常等。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抗IgE抗体通过抑制IgE的产生和结合，减轻过敏反应和气道炎症，预防哮喘发作。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常用的抗IgE抗体包括奥马珠单抗等，一般建议用于严重过敏反应或常规药物治疗无效的哮喘患者。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723" b="1172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使用抗IgE抗体时，应注意观察不良反应，如注射部位反应、头痛等。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抗IgE抗体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哮喘预防期用药方案的具体实施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99" r="38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在哮喘症状得到控制后，进入预防期，此时应适时开始使用预防药物。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根据个体情况，选择合适的用药频率，如每日一次或隔日一次，以确保药物在体内维持有效浓度。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用药时机与频率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https://d.book118.com/108047114137006037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2024-09-18T00:31:21.902</cp:lastPrinted>
  <dcterms:created xsi:type="dcterms:W3CDTF">2024-09-17T16:31:21Z</dcterms:created>
  <dcterms:modified xsi:type="dcterms:W3CDTF">2024-09-17T16:31:23Z</dcterms:modified>
</cp:coreProperties>
</file>